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37_93C163C4.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48_F53DEEEF.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6B_9B9F2B0A.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3.xml" ContentType="application/vnd.openxmlformats-officedocument.presentationml.notesSlide+xml"/>
  <Override PartName="/ppt/ink/ink6.xml" ContentType="application/inkml+xml"/>
  <Override PartName="/ppt/ink/ink7.xml" ContentType="application/inkml+xml"/>
  <Override PartName="/ppt/notesSlides/notesSlide4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comments/modernComment_17A_5F5CF2C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9"/>
  </p:notesMasterIdLst>
  <p:handoutMasterIdLst>
    <p:handoutMasterId r:id="rId50"/>
  </p:handoutMasterIdLst>
  <p:sldIdLst>
    <p:sldId id="256" r:id="rId2"/>
    <p:sldId id="260" r:id="rId3"/>
    <p:sldId id="296" r:id="rId4"/>
    <p:sldId id="310" r:id="rId5"/>
    <p:sldId id="301" r:id="rId6"/>
    <p:sldId id="297" r:id="rId7"/>
    <p:sldId id="320" r:id="rId8"/>
    <p:sldId id="306" r:id="rId9"/>
    <p:sldId id="322" r:id="rId10"/>
    <p:sldId id="373" r:id="rId11"/>
    <p:sldId id="352" r:id="rId12"/>
    <p:sldId id="327" r:id="rId13"/>
    <p:sldId id="330" r:id="rId14"/>
    <p:sldId id="331" r:id="rId15"/>
    <p:sldId id="302" r:id="rId16"/>
    <p:sldId id="365" r:id="rId17"/>
    <p:sldId id="353" r:id="rId18"/>
    <p:sldId id="366" r:id="rId19"/>
    <p:sldId id="354" r:id="rId20"/>
    <p:sldId id="356" r:id="rId21"/>
    <p:sldId id="367" r:id="rId22"/>
    <p:sldId id="357" r:id="rId23"/>
    <p:sldId id="316" r:id="rId24"/>
    <p:sldId id="311" r:id="rId25"/>
    <p:sldId id="312" r:id="rId26"/>
    <p:sldId id="309" r:id="rId27"/>
    <p:sldId id="370" r:id="rId28"/>
    <p:sldId id="328" r:id="rId29"/>
    <p:sldId id="376" r:id="rId30"/>
    <p:sldId id="329" r:id="rId31"/>
    <p:sldId id="363" r:id="rId32"/>
    <p:sldId id="314" r:id="rId33"/>
    <p:sldId id="358" r:id="rId34"/>
    <p:sldId id="344" r:id="rId35"/>
    <p:sldId id="364" r:id="rId36"/>
    <p:sldId id="318" r:id="rId37"/>
    <p:sldId id="374" r:id="rId38"/>
    <p:sldId id="375" r:id="rId39"/>
    <p:sldId id="377" r:id="rId40"/>
    <p:sldId id="290" r:id="rId41"/>
    <p:sldId id="379" r:id="rId42"/>
    <p:sldId id="372" r:id="rId43"/>
    <p:sldId id="381" r:id="rId44"/>
    <p:sldId id="380" r:id="rId45"/>
    <p:sldId id="382" r:id="rId46"/>
    <p:sldId id="378" r:id="rId47"/>
    <p:sldId id="371" r:id="rId48"/>
  </p:sldIdLst>
  <p:sldSz cx="9144000" cy="5143500" type="screen16x9"/>
  <p:notesSz cx="6858000" cy="9144000"/>
  <p:embeddedFontLst>
    <p:embeddedFont>
      <p:font typeface="Bebas Neue" panose="020B0606020202050201" pitchFamily="34" charset="0"/>
      <p:regular r:id="rId51"/>
    </p:embeddedFont>
    <p:embeddedFont>
      <p:font typeface="Calibri" panose="020F0502020204030204" pitchFamily="34" charset="0"/>
      <p:regular r:id="rId52"/>
      <p:bold r:id="rId53"/>
      <p:italic r:id="rId54"/>
      <p:boldItalic r:id="rId55"/>
    </p:embeddedFont>
    <p:embeddedFont>
      <p:font typeface="Cambria Math" panose="02040503050406030204" pitchFamily="18" charset="0"/>
      <p:regular r:id="rId56"/>
    </p:embeddedFont>
    <p:embeddedFont>
      <p:font typeface="Lexend Deca" panose="020B0604020202020204" charset="0"/>
      <p:regular r:id="rId57"/>
      <p:bold r:id="rId58"/>
    </p:embeddedFont>
    <p:embeddedFont>
      <p:font typeface="Lexend Deca Light" panose="020B0604020202020204" charset="0"/>
      <p:regular r:id="rId59"/>
      <p:bold r:id="rId60"/>
    </p:embeddedFont>
    <p:embeddedFont>
      <p:font typeface="Nunito Light" pitchFamily="2" charset="0"/>
      <p:regular r:id="rId61"/>
      <p:italic r:id="rId62"/>
    </p:embeddedFont>
    <p:embeddedFont>
      <p:font typeface="Tahoma" panose="020B0604030504040204" pitchFamily="34" charset="0"/>
      <p:regular r:id="rId63"/>
      <p:bold r:id="rId64"/>
    </p:embeddedFont>
  </p:embeddedFontLst>
  <p:custDataLst>
    <p:tags r:id="rId6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6C5B0A-73BF-1BAA-F30C-168C378111D8}" name="Julian Peire" initials="JP" userId="S::Julian.Peire@UGent.be::3c1e669b-6530-4a86-8d0e-8100c1b60473" providerId="AD"/>
  <p188:author id="{FB434C1B-72DD-CB8C-7014-7AF596B87A31}" name="Jaron Peire" initials="JP" userId="S::Jaron.Peire@UGent.be::3c1e669b-6530-4a86-8d0e-8100c1b60473" providerId="AD"/>
  <p188:author id="{3D7C936A-2005-4F28-FB63-7444BBC9516F}" name="Wannes Janssens" initials="WJ" userId="S::wanjanss.Janssens@UGent.be::bbf48a93-f3bc-4bbd-97e1-c45022b5663a" providerId="AD"/>
  <p188:author id="{1F9932A3-F72E-9626-17D7-E88C74247A16}" name="Yaël De Rocker" initials="YDR" userId="S::yael.derocker@ugent.be::cf84e076-96c8-4ef7-97d9-04624465970e" providerId="AD"/>
  <p188:author id="{19FB2EA5-393E-DB52-F083-469D34553807}" name="Tom WIllemen" initials="TW" userId="S::Tom.WIllemen@UGent.be::917d104a-fcf0-46f5-b4f2-1c16372c0ab9" providerId="AD"/>
  <p188:author id="{40011FC1-B329-5326-B205-64D0443CE07D}" name="Matteo Ballegeer" initials="MB" userId="S::Matteo.Ballegeer@UGent.be::01af4a86-504e-4b84-a210-aa15137391a3" providerId="AD"/>
  <p188:author id="{95DEEBDA-1E10-14F3-5BF0-B3B016A1AF36}" name="Yaël De Rocker" initials="YD" userId="S::Yael.DeRocker@UGent.be::cf84e076-96c8-4ef7-97d9-0462446597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8806"/>
    <a:srgbClr val="0F1A42"/>
    <a:srgbClr val="494949"/>
    <a:srgbClr val="444242"/>
    <a:srgbClr val="242F58"/>
    <a:srgbClr val="B53526"/>
    <a:srgbClr val="E2415E"/>
    <a:srgbClr val="802536"/>
    <a:srgbClr val="0A1D3D"/>
    <a:srgbClr val="133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F4BB1D-9B9B-497A-A6D5-F217B081F8ED}">
  <a:tblStyle styleId="{2FF4BB1D-9B9B-497A-A6D5-F217B081F8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2B5CEA-125D-47FC-9434-FEE290B18C9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165" autoAdjust="0"/>
  </p:normalViewPr>
  <p:slideViewPr>
    <p:cSldViewPr snapToGrid="0">
      <p:cViewPr>
        <p:scale>
          <a:sx n="100" d="100"/>
          <a:sy n="100" d="100"/>
        </p:scale>
        <p:origin x="1914" y="882"/>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comments/modernComment_137_93C163C4.xml><?xml version="1.0" encoding="utf-8"?>
<p188:cmLst xmlns:a="http://schemas.openxmlformats.org/drawingml/2006/main" xmlns:r="http://schemas.openxmlformats.org/officeDocument/2006/relationships" xmlns:p188="http://schemas.microsoft.com/office/powerpoint/2018/8/main">
  <p188:cm id="{A3545892-BB52-4F6D-986A-7197DF2944B2}" authorId="{CB6C5B0A-73BF-1BAA-F30C-168C378111D8}" status="resolved" created="2023-12-18T23:47:24.463" complete="100000">
    <ac:deMkLst xmlns:ac="http://schemas.microsoft.com/office/drawing/2013/main/command">
      <pc:docMk xmlns:pc="http://schemas.microsoft.com/office/powerpoint/2013/main/command"/>
      <pc:sldMk xmlns:pc="http://schemas.microsoft.com/office/powerpoint/2013/main/command" cId="2478924740" sldId="311"/>
      <ac:graphicFrameMk id="3" creationId="{C67629AC-A507-F5CB-127C-9E17A96761A8}"/>
    </ac:deMkLst>
    <p188:replyLst>
      <p188:reply id="{1B2E2BB7-A972-974F-B810-7D59BCFDE4F3}" authorId="{1F9932A3-F72E-9626-17D7-E88C74247A16}" created="2023-12-19T10:07:27.976">
        <p188:txBody>
          <a:bodyPr/>
          <a:lstStyle/>
          <a:p>
            <a:r>
              <a:rPr lang="nl-NL"/>
              <a:t>met is goed (zoals het nu is</a:t>
            </a:r>
          </a:p>
        </p188:txBody>
      </p188:reply>
    </p188:replyLst>
    <p188:txBody>
      <a:bodyPr/>
      <a:lstStyle/>
      <a:p>
        <a:r>
          <a:rPr lang="en-BE"/>
          <a:t>Is nu in caps (automatisch); [@Yaël De Rocker]  liever met of zonder? </a:t>
        </a:r>
      </a:p>
    </p188:txBody>
  </p188:cm>
  <p188:cm id="{4F9273C9-3C1A-3F48-AA54-88BE751C4DF2}" authorId="{1F9932A3-F72E-9626-17D7-E88C74247A16}" status="resolved" created="2023-12-19T10:09:34.403" complete="100000">
    <ac:txMkLst xmlns:ac="http://schemas.microsoft.com/office/drawing/2013/main/command">
      <pc:docMk xmlns:pc="http://schemas.microsoft.com/office/powerpoint/2013/main/command"/>
      <pc:sldMk xmlns:pc="http://schemas.microsoft.com/office/powerpoint/2013/main/command" cId="2478924740" sldId="311"/>
      <ac:graphicFrameMk id="3" creationId="{C67629AC-A507-F5CB-127C-9E17A96761A8}"/>
      <dc:dgmMk xmlns:dc="http://schemas.microsoft.com/office/drawing/2013/diagram/command"/>
      <dc:nodeMk xmlns:dc="http://schemas.microsoft.com/office/drawing/2013/diagram/command" id="{01D68819-8B55-4C0E-B7A3-0117DF04B14A}"/>
      <ac:txMk cp="33" len="7">
        <ac:context len="84" hash="1177675590"/>
      </ac:txMk>
    </ac:txMkLst>
    <p188:replyLst>
      <p188:reply id="{EB63271E-3819-294F-8055-BD09D6E91B6D}" authorId="{1F9932A3-F72E-9626-17D7-E88C74247A16}" created="2023-12-19T10:10:32.475">
        <p188:txBody>
          <a:bodyPr/>
          <a:lstStyle/>
          <a:p>
            <a:r>
              <a:rPr lang="nl-NL"/>
              <a:t>op zich kan het gesimplificeerd worden door enkel ‘EXPLICITLY TAG USERS when highlighting their work’ te schrijven</a:t>
            </a:r>
          </a:p>
        </p188:txBody>
      </p188:reply>
      <p188:reply id="{BFEBAAAB-DD55-41DE-BC25-AB3242DC102B}" authorId="{CB6C5B0A-73BF-1BAA-F30C-168C378111D8}" created="2023-12-19T23:02:27.783">
        <p188:txBody>
          <a:bodyPr/>
          <a:lstStyle/>
          <a:p>
            <a:r>
              <a:rPr lang="en-BE"/>
              <a:t>Good recommendation! Changed</a:t>
            </a:r>
          </a:p>
        </p188:txBody>
      </p188:reply>
    </p188:replyLst>
    <p188:txBody>
      <a:bodyPr/>
      <a:lstStyle/>
      <a:p>
        <a:r>
          <a:rPr lang="nl-NL"/>
          <a:t>ik snap dat je bedoelt dat de company de user met taggen wanneer de company post (‘to post’) maar komt niet meteen binnen wnr je dat leest
ik denk na over een alternatief</a:t>
        </a:r>
      </a:p>
    </p188:txBody>
  </p188:cm>
</p188:cmLst>
</file>

<file path=ppt/comments/modernComment_148_F53DEEEF.xml><?xml version="1.0" encoding="utf-8"?>
<p188:cmLst xmlns:a="http://schemas.openxmlformats.org/drawingml/2006/main" xmlns:r="http://schemas.openxmlformats.org/officeDocument/2006/relationships" xmlns:p188="http://schemas.microsoft.com/office/powerpoint/2018/8/main">
  <p188:cm id="{D93801B9-07DD-5340-B626-DCB20F3F1402}" authorId="{1F9932A3-F72E-9626-17D7-E88C74247A16}" status="resolved" created="2023-12-18T20:22:37.341" complete="100000">
    <ac:deMkLst xmlns:ac="http://schemas.microsoft.com/office/drawing/2013/main/command">
      <pc:docMk xmlns:pc="http://schemas.microsoft.com/office/powerpoint/2013/main/command"/>
      <pc:sldMk xmlns:pc="http://schemas.microsoft.com/office/powerpoint/2013/main/command" cId="4114476783" sldId="328"/>
      <ac:picMk id="21" creationId="{B3D55903-DBF5-8858-2767-3D24E961D4EA}"/>
    </ac:deMkLst>
    <p188:replyLst>
      <p188:reply id="{6E7E763F-F620-4DF4-B7BE-6412F136E16B}" authorId="{19FB2EA5-393E-DB52-F083-469D34553807}" created="2023-12-19T13:48:15.653">
        <p188:txBody>
          <a:bodyPr/>
          <a:lstStyle/>
          <a:p>
            <a:r>
              <a:rPr lang="en-GB"/>
              <a:t>[@Julian Peire] heb je liever wit of zwart? 
</a:t>
            </a:r>
          </a:p>
        </p188:txBody>
      </p188:reply>
      <p188:reply id="{33505394-AA74-4131-BDB3-3D70FC3D3FE8}" authorId="{CB6C5B0A-73BF-1BAA-F30C-168C378111D8}" created="2023-12-19T15:56:59.169">
        <p188:txBody>
          <a:bodyPr/>
          <a:lstStyle/>
          <a:p>
            <a:r>
              <a:rPr lang="en-BE"/>
              <a:t>Thing is; ik kan gewoon geen zwart doen via jupyter dus anders moet je mijn code opnieuw screenen; doe maar gewoon wit voor 't gemak</a:t>
            </a:r>
          </a:p>
        </p188:txBody>
      </p188:reply>
    </p188:replyLst>
    <p188:txBody>
      <a:bodyPr/>
      <a:lstStyle/>
      <a:p>
        <a:r>
          <a:rPr lang="nl-NL"/>
          <a:t>ik zou consistent code met witte of zwarte achtergrond plaatsen; we switchen vaak (slide 38 is dan in het wit)</a:t>
        </a:r>
      </a:p>
    </p188:txBody>
  </p188:cm>
</p188:cmLst>
</file>

<file path=ppt/comments/modernComment_16B_9B9F2B0A.xml><?xml version="1.0" encoding="utf-8"?>
<p188:cmLst xmlns:a="http://schemas.openxmlformats.org/drawingml/2006/main" xmlns:r="http://schemas.openxmlformats.org/officeDocument/2006/relationships" xmlns:p188="http://schemas.microsoft.com/office/powerpoint/2018/8/main">
  <p188:cm id="{58AAC1B8-F37F-8E44-B836-35C83E98947E}" authorId="{1F9932A3-F72E-9626-17D7-E88C74247A16}" status="resolved" created="2023-12-18T20:18:14.489" complete="100000">
    <ac:txMkLst xmlns:ac="http://schemas.microsoft.com/office/drawing/2013/main/command">
      <pc:docMk xmlns:pc="http://schemas.microsoft.com/office/powerpoint/2013/main/command"/>
      <pc:sldMk xmlns:pc="http://schemas.microsoft.com/office/powerpoint/2013/main/command" cId="2610899722" sldId="363"/>
      <ac:spMk id="3" creationId="{43CFB9C6-1D79-0742-D89A-8087A4C49A14}"/>
      <ac:txMk cp="11" len="182">
        <ac:context len="198" hash="1227888217"/>
      </ac:txMk>
    </ac:txMkLst>
    <p188:pos x="7426741" y="370768"/>
    <p188:txBody>
      <a:bodyPr/>
      <a:lstStyle/>
      <a:p>
        <a:r>
          <a:rPr lang="nl-NL"/>
          <a:t>bron?</a:t>
        </a:r>
      </a:p>
    </p188:txBody>
  </p188:cm>
  <p188:cm id="{51300C53-859D-5140-A839-5FD67F2037AA}" authorId="{1F9932A3-F72E-9626-17D7-E88C74247A16}" status="resolved" created="2023-12-18T20:19:18.797" complete="100000">
    <ac:txMkLst xmlns:ac="http://schemas.microsoft.com/office/drawing/2013/main/command">
      <pc:docMk xmlns:pc="http://schemas.microsoft.com/office/powerpoint/2013/main/command"/>
      <pc:sldMk xmlns:pc="http://schemas.microsoft.com/office/powerpoint/2013/main/command" cId="2610899722" sldId="363"/>
      <ac:spMk id="3" creationId="{43CFB9C6-1D79-0742-D89A-8087A4C49A14}"/>
      <ac:txMk cp="195">
        <ac:context len="198" hash="1227888217"/>
      </ac:txMk>
    </ac:txMkLst>
    <p188:pos x="2827581" y="1221794"/>
    <p188:txBody>
      <a:bodyPr/>
      <a:lstStyle/>
      <a:p>
        <a:r>
          <a:rPr lang="nl-NL"/>
          <a:t>mag met asterix onderaan van mijn part; niet zo nuttig in het midden vd slide</a:t>
        </a:r>
      </a:p>
    </p188:txBody>
  </p188:cm>
</p188:cmLst>
</file>

<file path=ppt/comments/modernComment_17A_5F5CF2C8.xml><?xml version="1.0" encoding="utf-8"?>
<p188:cmLst xmlns:a="http://schemas.openxmlformats.org/drawingml/2006/main" xmlns:r="http://schemas.openxmlformats.org/officeDocument/2006/relationships" xmlns:p188="http://schemas.microsoft.com/office/powerpoint/2018/8/main">
  <p188:cm id="{D05292BC-47DA-4F05-8419-C5018A3441CB}" authorId="{CB6C5B0A-73BF-1BAA-F30C-168C378111D8}" status="resolved" created="2023-12-19T18:52:00.699" complete="100000">
    <pc:sldMkLst xmlns:pc="http://schemas.microsoft.com/office/powerpoint/2013/main/command">
      <pc:docMk/>
      <pc:sldMk cId="1599926984" sldId="378"/>
    </pc:sldMkLst>
    <p188:txBody>
      <a:bodyPr/>
      <a:lstStyle/>
      <a:p>
        <a:r>
          <a:rPr lang="en-BE"/>
          <a:t>[@Matteo Ballegeer] [@Tom WIllemen]  Weet niet wie er nu mee bezig is maar zie je het zitten om een feature importance voor signapore ook toe te voegen? Zie ze daar wel nog een vraag over stellen (of de drivers anders zijn)</a:t>
        </a:r>
      </a:p>
    </p188:txBody>
  </p188:cm>
</p188: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9A07C-021D-4908-8734-1451FD05A31F}" type="doc">
      <dgm:prSet loTypeId="urn:microsoft.com/office/officeart/2005/8/layout/process1" loCatId="process" qsTypeId="urn:microsoft.com/office/officeart/2005/8/quickstyle/simple1" qsCatId="simple" csTypeId="urn:microsoft.com/office/officeart/2005/8/colors/accent0_2" csCatId="mainScheme" phldr="1"/>
      <dgm:spPr/>
    </dgm:pt>
    <dgm:pt modelId="{808E6E10-5688-45E0-9773-DBE8005F2AF0}">
      <dgm:prSet phldrT="[Teks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Word2Vec</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A23F8F25-8F4B-4223-9D83-314B0DE3A2F4}" type="parTrans" cxnId="{1787BE09-8F26-4DDB-915B-6C00352623DE}">
      <dgm:prSet/>
      <dgm:spPr/>
      <dgm:t>
        <a:bodyPr/>
        <a:lstStyle/>
        <a:p>
          <a:endParaRPr lang="nl-BE"/>
        </a:p>
      </dgm:t>
    </dgm:pt>
    <dgm:pt modelId="{4B8CE66B-E524-4746-84C3-46EA042F9D1A}" type="sibTrans" cxnId="{1787BE09-8F26-4DDB-915B-6C00352623DE}">
      <dgm:prSet/>
      <dgm:spPr>
        <a:solidFill>
          <a:schemeClr val="tx1"/>
        </a:solidFill>
      </dgm:spPr>
      <dgm:t>
        <a:bodyPr/>
        <a:lstStyle/>
        <a:p>
          <a:endParaRPr lang="nl-BE"/>
        </a:p>
      </dgm:t>
    </dgm:pt>
    <dgm:pt modelId="{C2253301-EDE7-4919-A3B0-E0DA143303EC}">
      <dgm:prSet phldrT="[Teks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A8D1BABA-CCA1-4EF6-8912-ED327C1ABCBA}" type="parTrans" cxnId="{1A5897B7-DA29-4B08-8622-393A5F9397C2}">
      <dgm:prSet/>
      <dgm:spPr/>
      <dgm:t>
        <a:bodyPr/>
        <a:lstStyle/>
        <a:p>
          <a:endParaRPr lang="nl-BE"/>
        </a:p>
      </dgm:t>
    </dgm:pt>
    <dgm:pt modelId="{928F838E-E350-488E-85A1-50DE6DFA27D9}" type="sibTrans" cxnId="{1A5897B7-DA29-4B08-8622-393A5F9397C2}">
      <dgm:prSet/>
      <dgm:spPr>
        <a:solidFill>
          <a:schemeClr val="tx1"/>
        </a:solidFill>
      </dgm:spPr>
      <dgm:t>
        <a:bodyPr/>
        <a:lstStyle/>
        <a:p>
          <a:endParaRPr lang="nl-BE"/>
        </a:p>
      </dgm:t>
    </dgm:pt>
    <dgm:pt modelId="{0BF5C513-F8C7-41F6-9716-26D17988DA80}">
      <dgm:prSe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Standard-</a:t>
          </a:r>
          <a:r>
            <a:rPr lang="nl-NL" sz="800" b="1" i="0" u="none" strike="noStrike" kern="1200" cap="none" err="1">
              <a:solidFill>
                <a:srgbClr val="0A1D3D"/>
              </a:solidFill>
              <a:latin typeface="Tahoma" panose="020B0604030504040204" pitchFamily="34" charset="0"/>
              <a:ea typeface="Tahoma" panose="020B0604030504040204" pitchFamily="34" charset="0"/>
              <a:cs typeface="Tahoma" panose="020B0604030504040204" pitchFamily="34" charset="0"/>
            </a:rPr>
            <a:t>Scaler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68A893C5-1809-408A-A087-03E8DDBBDB96}" type="parTrans" cxnId="{371B58DD-1EC0-42E2-809E-AE578AAC4231}">
      <dgm:prSet/>
      <dgm:spPr/>
      <dgm:t>
        <a:bodyPr/>
        <a:lstStyle/>
        <a:p>
          <a:endParaRPr lang="nl-BE"/>
        </a:p>
      </dgm:t>
    </dgm:pt>
    <dgm:pt modelId="{4D3A88AE-1119-4E2D-9EC8-F3B5435114B1}" type="sibTrans" cxnId="{371B58DD-1EC0-42E2-809E-AE578AAC4231}">
      <dgm:prSet/>
      <dgm:spPr>
        <a:solidFill>
          <a:schemeClr val="tx1"/>
        </a:solidFill>
      </dgm:spPr>
      <dgm:t>
        <a:bodyPr/>
        <a:lstStyle/>
        <a:p>
          <a:endParaRPr lang="nl-BE"/>
        </a:p>
      </dgm:t>
    </dgm:pt>
    <dgm:pt modelId="{DDF04FAA-4852-45A7-AD60-8688D8B22C62}">
      <dgm:prSe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04F96AB4-5C76-4CE6-BF2C-5E1D2D0A677A}" type="parTrans" cxnId="{5D8D6F7D-4F48-408F-9595-A44CF81C6D78}">
      <dgm:prSet/>
      <dgm:spPr/>
      <dgm:t>
        <a:bodyPr/>
        <a:lstStyle/>
        <a:p>
          <a:endParaRPr lang="nl-BE"/>
        </a:p>
      </dgm:t>
    </dgm:pt>
    <dgm:pt modelId="{E3B2E5AA-9A2C-4DF1-AB4D-50C1331E5F8A}" type="sibTrans" cxnId="{5D8D6F7D-4F48-408F-9595-A44CF81C6D78}">
      <dgm:prSet/>
      <dgm:spPr>
        <a:solidFill>
          <a:schemeClr val="tx1"/>
        </a:solidFill>
      </dgm:spPr>
      <dgm:t>
        <a:bodyPr/>
        <a:lstStyle/>
        <a:p>
          <a:endParaRPr lang="nl-BE"/>
        </a:p>
      </dgm:t>
    </dgm:pt>
    <dgm:pt modelId="{DA0C6883-F737-4C3D-B379-E543387A47DB}">
      <dgm:prSe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Model</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027C68C6-93F9-451E-A2CF-BEEC6D13E3CC}" type="parTrans" cxnId="{3EA80E75-DF8E-4904-B1AE-C8FCE72FC1F0}">
      <dgm:prSet/>
      <dgm:spPr/>
      <dgm:t>
        <a:bodyPr/>
        <a:lstStyle/>
        <a:p>
          <a:endParaRPr lang="nl-BE"/>
        </a:p>
      </dgm:t>
    </dgm:pt>
    <dgm:pt modelId="{F0FE35BE-8460-4E30-86B7-B9462011163F}" type="sibTrans" cxnId="{3EA80E75-DF8E-4904-B1AE-C8FCE72FC1F0}">
      <dgm:prSet/>
      <dgm:spPr/>
      <dgm:t>
        <a:bodyPr/>
        <a:lstStyle/>
        <a:p>
          <a:endParaRPr lang="nl-BE"/>
        </a:p>
      </dgm:t>
    </dgm:pt>
    <dgm:pt modelId="{72B468A2-8F19-4729-AF45-EE982670C3AD}">
      <dgm:prSe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EDF39BAC-7909-404A-8FDA-9A0B92912A4C}" type="parTrans" cxnId="{F2D1A93F-A719-4CED-A381-DA2299FA484F}">
      <dgm:prSet/>
      <dgm:spPr/>
      <dgm:t>
        <a:bodyPr/>
        <a:lstStyle/>
        <a:p>
          <a:endParaRPr lang="nl-BE"/>
        </a:p>
      </dgm:t>
    </dgm:pt>
    <dgm:pt modelId="{78C68045-F640-4BEE-B409-7C1790B04F3C}" type="sibTrans" cxnId="{F2D1A93F-A719-4CED-A381-DA2299FA484F}">
      <dgm:prSet/>
      <dgm:spPr>
        <a:solidFill>
          <a:schemeClr val="tx1"/>
        </a:solidFill>
      </dgm:spPr>
      <dgm:t>
        <a:bodyPr/>
        <a:lstStyle/>
        <a:p>
          <a:endParaRPr lang="nl-BE"/>
        </a:p>
      </dgm:t>
    </dgm:pt>
    <dgm:pt modelId="{A9DBDF29-CD37-4A36-A726-296979C659C7}">
      <dgm:prSet phldrT="[Teks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String-</a:t>
          </a:r>
          <a:r>
            <a:rPr lang="nl-NL" sz="800" b="1" i="0" u="none" strike="noStrike" kern="1200" cap="none" err="1">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Indexer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endParaRPr>
        </a:p>
      </dgm:t>
    </dgm:pt>
    <dgm:pt modelId="{B4D6DC99-6BE2-4891-9A03-DCB8D6826FD9}" type="sibTrans" cxnId="{25F68630-5906-4E13-8E06-172BDDFC4AA4}">
      <dgm:prSet/>
      <dgm:spPr>
        <a:solidFill>
          <a:schemeClr val="tx1"/>
        </a:solidFill>
      </dgm:spPr>
      <dgm:t>
        <a:bodyPr/>
        <a:lstStyle/>
        <a:p>
          <a:endParaRPr lang="nl-BE"/>
        </a:p>
      </dgm:t>
    </dgm:pt>
    <dgm:pt modelId="{E3FEDB2A-8F0B-4481-98FF-8A9BA7062B97}" type="parTrans" cxnId="{25F68630-5906-4E13-8E06-172BDDFC4AA4}">
      <dgm:prSet/>
      <dgm:spPr/>
      <dgm:t>
        <a:bodyPr/>
        <a:lstStyle/>
        <a:p>
          <a:endParaRPr lang="nl-BE"/>
        </a:p>
      </dgm:t>
    </dgm:pt>
    <dgm:pt modelId="{FC5F1E3A-5F4C-4B84-A31F-4B589972F703}" type="pres">
      <dgm:prSet presAssocID="{3DB9A07C-021D-4908-8734-1451FD05A31F}" presName="Name0" presStyleCnt="0">
        <dgm:presLayoutVars>
          <dgm:dir/>
          <dgm:resizeHandles val="exact"/>
        </dgm:presLayoutVars>
      </dgm:prSet>
      <dgm:spPr/>
    </dgm:pt>
    <dgm:pt modelId="{CF462E42-1621-4AE8-8246-51E793A4F022}" type="pres">
      <dgm:prSet presAssocID="{A9DBDF29-CD37-4A36-A726-296979C659C7}" presName="node" presStyleLbl="node1" presStyleIdx="0" presStyleCnt="7" custScaleX="110000" custScaleY="117240">
        <dgm:presLayoutVars>
          <dgm:bulletEnabled val="1"/>
        </dgm:presLayoutVars>
      </dgm:prSet>
      <dgm:spPr>
        <a:prstGeom prst="ellipse">
          <a:avLst/>
        </a:prstGeom>
      </dgm:spPr>
    </dgm:pt>
    <dgm:pt modelId="{3C7DFE3E-EA08-433E-AE19-7F7BF869E7DC}" type="pres">
      <dgm:prSet presAssocID="{B4D6DC99-6BE2-4891-9A03-DCB8D6826FD9}" presName="sibTrans" presStyleLbl="sibTrans2D1" presStyleIdx="0" presStyleCnt="6" custScaleX="75132" custScaleY="75132"/>
      <dgm:spPr/>
    </dgm:pt>
    <dgm:pt modelId="{F3C62C63-47F8-4437-84A2-1C1F52FD06B0}" type="pres">
      <dgm:prSet presAssocID="{B4D6DC99-6BE2-4891-9A03-DCB8D6826FD9}" presName="connectorText" presStyleLbl="sibTrans2D1" presStyleIdx="0" presStyleCnt="6"/>
      <dgm:spPr/>
    </dgm:pt>
    <dgm:pt modelId="{9777338B-80E0-48DC-9CC7-65EB2151EE7F}" type="pres">
      <dgm:prSet presAssocID="{808E6E10-5688-45E0-9773-DBE8005F2AF0}" presName="node" presStyleLbl="node1" presStyleIdx="1" presStyleCnt="7" custScaleX="110000" custScaleY="105816">
        <dgm:presLayoutVars>
          <dgm:bulletEnabled val="1"/>
        </dgm:presLayoutVars>
      </dgm:prSet>
      <dgm:spPr>
        <a:prstGeom prst="ellipse">
          <a:avLst/>
        </a:prstGeom>
      </dgm:spPr>
    </dgm:pt>
    <dgm:pt modelId="{1A29F931-D03A-4D43-B47D-0F2B80FA61A2}" type="pres">
      <dgm:prSet presAssocID="{4B8CE66B-E524-4746-84C3-46EA042F9D1A}" presName="sibTrans" presStyleLbl="sibTrans2D1" presStyleIdx="1" presStyleCnt="6" custScaleX="75132" custScaleY="75132"/>
      <dgm:spPr/>
    </dgm:pt>
    <dgm:pt modelId="{CB0D1F45-2316-4B9E-8512-0BB5EABA6063}" type="pres">
      <dgm:prSet presAssocID="{4B8CE66B-E524-4746-84C3-46EA042F9D1A}" presName="connectorText" presStyleLbl="sibTrans2D1" presStyleIdx="1" presStyleCnt="6"/>
      <dgm:spPr/>
    </dgm:pt>
    <dgm:pt modelId="{9494A1CD-050E-47A2-8F7A-C014F6ECA408}" type="pres">
      <dgm:prSet presAssocID="{C2253301-EDE7-4919-A3B0-E0DA143303EC}" presName="node" presStyleLbl="node1" presStyleIdx="2" presStyleCnt="7" custScaleX="110000" custScaleY="111357" custLinFactNeighborX="-224" custLinFactNeighborY="6167">
        <dgm:presLayoutVars>
          <dgm:bulletEnabled val="1"/>
        </dgm:presLayoutVars>
      </dgm:prSet>
      <dgm:spPr>
        <a:prstGeom prst="ellipse">
          <a:avLst/>
        </a:prstGeom>
      </dgm:spPr>
    </dgm:pt>
    <dgm:pt modelId="{C598771D-F71C-4B4E-B3E6-9EC96FCC6D4C}" type="pres">
      <dgm:prSet presAssocID="{928F838E-E350-488E-85A1-50DE6DFA27D9}" presName="sibTrans" presStyleLbl="sibTrans2D1" presStyleIdx="2" presStyleCnt="6" custScaleX="75132" custScaleY="75132"/>
      <dgm:spPr/>
    </dgm:pt>
    <dgm:pt modelId="{3CB8537C-05AB-440A-8C5A-92556B701FEF}" type="pres">
      <dgm:prSet presAssocID="{928F838E-E350-488E-85A1-50DE6DFA27D9}" presName="connectorText" presStyleLbl="sibTrans2D1" presStyleIdx="2" presStyleCnt="6"/>
      <dgm:spPr/>
    </dgm:pt>
    <dgm:pt modelId="{C2B3BB8A-DC2E-4D41-9DDC-54D90F731BEC}" type="pres">
      <dgm:prSet presAssocID="{72B468A2-8F19-4729-AF45-EE982670C3AD}" presName="node" presStyleLbl="node1" presStyleIdx="3" presStyleCnt="7" custScaleX="110000" custScaleY="104534">
        <dgm:presLayoutVars>
          <dgm:bulletEnabled val="1"/>
        </dgm:presLayoutVars>
      </dgm:prSet>
      <dgm:spPr>
        <a:prstGeom prst="ellipse">
          <a:avLst/>
        </a:prstGeom>
      </dgm:spPr>
    </dgm:pt>
    <dgm:pt modelId="{1D4AF22D-2F7A-44CF-A74F-DCE9D3876DE2}" type="pres">
      <dgm:prSet presAssocID="{78C68045-F640-4BEE-B409-7C1790B04F3C}" presName="sibTrans" presStyleLbl="sibTrans2D1" presStyleIdx="3" presStyleCnt="6" custScaleX="75132" custScaleY="75132"/>
      <dgm:spPr/>
    </dgm:pt>
    <dgm:pt modelId="{C1090445-5526-4B67-96CB-8D1A953CA6D1}" type="pres">
      <dgm:prSet presAssocID="{78C68045-F640-4BEE-B409-7C1790B04F3C}" presName="connectorText" presStyleLbl="sibTrans2D1" presStyleIdx="3" presStyleCnt="6"/>
      <dgm:spPr/>
    </dgm:pt>
    <dgm:pt modelId="{2B18EB33-F024-47FE-A715-52903286E518}" type="pres">
      <dgm:prSet presAssocID="{0BF5C513-F8C7-41F6-9716-26D17988DA80}" presName="node" presStyleLbl="node1" presStyleIdx="4" presStyleCnt="7" custScaleX="110000" custScaleY="104534">
        <dgm:presLayoutVars>
          <dgm:bulletEnabled val="1"/>
        </dgm:presLayoutVars>
      </dgm:prSet>
      <dgm:spPr>
        <a:prstGeom prst="ellipse">
          <a:avLst/>
        </a:prstGeom>
      </dgm:spPr>
    </dgm:pt>
    <dgm:pt modelId="{8BAB906F-28EB-4420-919C-17B4712A0C4F}" type="pres">
      <dgm:prSet presAssocID="{4D3A88AE-1119-4E2D-9EC8-F3B5435114B1}" presName="sibTrans" presStyleLbl="sibTrans2D1" presStyleIdx="4" presStyleCnt="6" custScaleX="75132" custScaleY="75132"/>
      <dgm:spPr/>
    </dgm:pt>
    <dgm:pt modelId="{47B8102E-D7CF-438A-81C3-ECCC80329D1E}" type="pres">
      <dgm:prSet presAssocID="{4D3A88AE-1119-4E2D-9EC8-F3B5435114B1}" presName="connectorText" presStyleLbl="sibTrans2D1" presStyleIdx="4" presStyleCnt="6"/>
      <dgm:spPr/>
    </dgm:pt>
    <dgm:pt modelId="{34D5C79A-98E0-4988-B90A-6400745CC9E0}" type="pres">
      <dgm:prSet presAssocID="{DDF04FAA-4852-45A7-AD60-8688D8B22C62}" presName="node" presStyleLbl="node1" presStyleIdx="5" presStyleCnt="7" custScaleX="110000" custScaleY="104534">
        <dgm:presLayoutVars>
          <dgm:bulletEnabled val="1"/>
        </dgm:presLayoutVars>
      </dgm:prSet>
      <dgm:spPr>
        <a:prstGeom prst="ellipse">
          <a:avLst/>
        </a:prstGeom>
      </dgm:spPr>
    </dgm:pt>
    <dgm:pt modelId="{3C228663-F9D3-4A98-9AD8-151444216910}" type="pres">
      <dgm:prSet presAssocID="{E3B2E5AA-9A2C-4DF1-AB4D-50C1331E5F8A}" presName="sibTrans" presStyleLbl="sibTrans2D1" presStyleIdx="5" presStyleCnt="6" custScaleX="75132" custScaleY="75132"/>
      <dgm:spPr/>
    </dgm:pt>
    <dgm:pt modelId="{3EA57340-FB9C-473D-AD8B-224A3D17EDDA}" type="pres">
      <dgm:prSet presAssocID="{E3B2E5AA-9A2C-4DF1-AB4D-50C1331E5F8A}" presName="connectorText" presStyleLbl="sibTrans2D1" presStyleIdx="5" presStyleCnt="6"/>
      <dgm:spPr/>
    </dgm:pt>
    <dgm:pt modelId="{171052BF-4743-4E8F-822B-14E1956A3F35}" type="pres">
      <dgm:prSet presAssocID="{DA0C6883-F737-4C3D-B379-E543387A47DB}" presName="node" presStyleLbl="node1" presStyleIdx="6" presStyleCnt="7" custScaleX="110000" custScaleY="104534">
        <dgm:presLayoutVars>
          <dgm:bulletEnabled val="1"/>
        </dgm:presLayoutVars>
      </dgm:prSet>
      <dgm:spPr>
        <a:prstGeom prst="ellipse">
          <a:avLst/>
        </a:prstGeom>
      </dgm:spPr>
    </dgm:pt>
  </dgm:ptLst>
  <dgm:cxnLst>
    <dgm:cxn modelId="{551B6709-4BB8-4C4F-8463-C69FC6DD5607}" type="presOf" srcId="{B4D6DC99-6BE2-4891-9A03-DCB8D6826FD9}" destId="{F3C62C63-47F8-4437-84A2-1C1F52FD06B0}" srcOrd="1" destOrd="0" presId="urn:microsoft.com/office/officeart/2005/8/layout/process1"/>
    <dgm:cxn modelId="{1787BE09-8F26-4DDB-915B-6C00352623DE}" srcId="{3DB9A07C-021D-4908-8734-1451FD05A31F}" destId="{808E6E10-5688-45E0-9773-DBE8005F2AF0}" srcOrd="1" destOrd="0" parTransId="{A23F8F25-8F4B-4223-9D83-314B0DE3A2F4}" sibTransId="{4B8CE66B-E524-4746-84C3-46EA042F9D1A}"/>
    <dgm:cxn modelId="{B832E809-D825-4BB5-98F9-8644D6E96F50}" type="presOf" srcId="{A9DBDF29-CD37-4A36-A726-296979C659C7}" destId="{CF462E42-1621-4AE8-8246-51E793A4F022}" srcOrd="0" destOrd="0" presId="urn:microsoft.com/office/officeart/2005/8/layout/process1"/>
    <dgm:cxn modelId="{007B210A-8522-462F-9BF6-02966F03C4AF}" type="presOf" srcId="{DA0C6883-F737-4C3D-B379-E543387A47DB}" destId="{171052BF-4743-4E8F-822B-14E1956A3F35}" srcOrd="0" destOrd="0" presId="urn:microsoft.com/office/officeart/2005/8/layout/process1"/>
    <dgm:cxn modelId="{38AE2B13-CBEA-45A7-9589-022042B95ACC}" type="presOf" srcId="{4D3A88AE-1119-4E2D-9EC8-F3B5435114B1}" destId="{47B8102E-D7CF-438A-81C3-ECCC80329D1E}" srcOrd="1" destOrd="0" presId="urn:microsoft.com/office/officeart/2005/8/layout/process1"/>
    <dgm:cxn modelId="{25F68630-5906-4E13-8E06-172BDDFC4AA4}" srcId="{3DB9A07C-021D-4908-8734-1451FD05A31F}" destId="{A9DBDF29-CD37-4A36-A726-296979C659C7}" srcOrd="0" destOrd="0" parTransId="{E3FEDB2A-8F0B-4481-98FF-8A9BA7062B97}" sibTransId="{B4D6DC99-6BE2-4891-9A03-DCB8D6826FD9}"/>
    <dgm:cxn modelId="{1603C03B-C188-4034-A7E9-0652095BFCCD}" type="presOf" srcId="{4B8CE66B-E524-4746-84C3-46EA042F9D1A}" destId="{1A29F931-D03A-4D43-B47D-0F2B80FA61A2}" srcOrd="0" destOrd="0" presId="urn:microsoft.com/office/officeart/2005/8/layout/process1"/>
    <dgm:cxn modelId="{F2D1A93F-A719-4CED-A381-DA2299FA484F}" srcId="{3DB9A07C-021D-4908-8734-1451FD05A31F}" destId="{72B468A2-8F19-4729-AF45-EE982670C3AD}" srcOrd="3" destOrd="0" parTransId="{EDF39BAC-7909-404A-8FDA-9A0B92912A4C}" sibTransId="{78C68045-F640-4BEE-B409-7C1790B04F3C}"/>
    <dgm:cxn modelId="{9FC3955E-0BDA-40A8-BE94-6B193CBC2D49}" type="presOf" srcId="{3DB9A07C-021D-4908-8734-1451FD05A31F}" destId="{FC5F1E3A-5F4C-4B84-A31F-4B589972F703}" srcOrd="0" destOrd="0" presId="urn:microsoft.com/office/officeart/2005/8/layout/process1"/>
    <dgm:cxn modelId="{3EA80E75-DF8E-4904-B1AE-C8FCE72FC1F0}" srcId="{3DB9A07C-021D-4908-8734-1451FD05A31F}" destId="{DA0C6883-F737-4C3D-B379-E543387A47DB}" srcOrd="6" destOrd="0" parTransId="{027C68C6-93F9-451E-A2CF-BEEC6D13E3CC}" sibTransId="{F0FE35BE-8460-4E30-86B7-B9462011163F}"/>
    <dgm:cxn modelId="{5D8D6F7D-4F48-408F-9595-A44CF81C6D78}" srcId="{3DB9A07C-021D-4908-8734-1451FD05A31F}" destId="{DDF04FAA-4852-45A7-AD60-8688D8B22C62}" srcOrd="5" destOrd="0" parTransId="{04F96AB4-5C76-4CE6-BF2C-5E1D2D0A677A}" sibTransId="{E3B2E5AA-9A2C-4DF1-AB4D-50C1331E5F8A}"/>
    <dgm:cxn modelId="{7A5AAC7D-5FA5-4A07-9447-3F28C6C5A595}" type="presOf" srcId="{808E6E10-5688-45E0-9773-DBE8005F2AF0}" destId="{9777338B-80E0-48DC-9CC7-65EB2151EE7F}" srcOrd="0" destOrd="0" presId="urn:microsoft.com/office/officeart/2005/8/layout/process1"/>
    <dgm:cxn modelId="{4AB06F84-FDB9-4A62-A1D5-E27DF5E58061}" type="presOf" srcId="{E3B2E5AA-9A2C-4DF1-AB4D-50C1331E5F8A}" destId="{3C228663-F9D3-4A98-9AD8-151444216910}" srcOrd="0" destOrd="0" presId="urn:microsoft.com/office/officeart/2005/8/layout/process1"/>
    <dgm:cxn modelId="{E27F2389-01C1-457B-84B6-45C20740C9A8}" type="presOf" srcId="{78C68045-F640-4BEE-B409-7C1790B04F3C}" destId="{1D4AF22D-2F7A-44CF-A74F-DCE9D3876DE2}" srcOrd="0" destOrd="0" presId="urn:microsoft.com/office/officeart/2005/8/layout/process1"/>
    <dgm:cxn modelId="{489C3492-1BEA-4E56-AA8B-E65B96A69A6D}" type="presOf" srcId="{C2253301-EDE7-4919-A3B0-E0DA143303EC}" destId="{9494A1CD-050E-47A2-8F7A-C014F6ECA408}" srcOrd="0" destOrd="0" presId="urn:microsoft.com/office/officeart/2005/8/layout/process1"/>
    <dgm:cxn modelId="{DBEE519E-A3AB-41B5-AEB7-3FBA1EC570DB}" type="presOf" srcId="{DDF04FAA-4852-45A7-AD60-8688D8B22C62}" destId="{34D5C79A-98E0-4988-B90A-6400745CC9E0}" srcOrd="0" destOrd="0" presId="urn:microsoft.com/office/officeart/2005/8/layout/process1"/>
    <dgm:cxn modelId="{5E09B4A5-F535-49C7-9F5C-53E58E4BE6A8}" type="presOf" srcId="{78C68045-F640-4BEE-B409-7C1790B04F3C}" destId="{C1090445-5526-4B67-96CB-8D1A953CA6D1}" srcOrd="1" destOrd="0" presId="urn:microsoft.com/office/officeart/2005/8/layout/process1"/>
    <dgm:cxn modelId="{8DD80DB1-742F-4634-8E2E-2F518C88E2A6}" type="presOf" srcId="{4B8CE66B-E524-4746-84C3-46EA042F9D1A}" destId="{CB0D1F45-2316-4B9E-8512-0BB5EABA6063}" srcOrd="1" destOrd="0" presId="urn:microsoft.com/office/officeart/2005/8/layout/process1"/>
    <dgm:cxn modelId="{1A5897B7-DA29-4B08-8622-393A5F9397C2}" srcId="{3DB9A07C-021D-4908-8734-1451FD05A31F}" destId="{C2253301-EDE7-4919-A3B0-E0DA143303EC}" srcOrd="2" destOrd="0" parTransId="{A8D1BABA-CCA1-4EF6-8912-ED327C1ABCBA}" sibTransId="{928F838E-E350-488E-85A1-50DE6DFA27D9}"/>
    <dgm:cxn modelId="{ACCA51BC-0CD3-454C-8323-05D87DD809E4}" type="presOf" srcId="{B4D6DC99-6BE2-4891-9A03-DCB8D6826FD9}" destId="{3C7DFE3E-EA08-433E-AE19-7F7BF869E7DC}" srcOrd="0" destOrd="0" presId="urn:microsoft.com/office/officeart/2005/8/layout/process1"/>
    <dgm:cxn modelId="{9B1236C4-D3CC-49B2-B9A2-96AB12907FA2}" type="presOf" srcId="{4D3A88AE-1119-4E2D-9EC8-F3B5435114B1}" destId="{8BAB906F-28EB-4420-919C-17B4712A0C4F}" srcOrd="0" destOrd="0" presId="urn:microsoft.com/office/officeart/2005/8/layout/process1"/>
    <dgm:cxn modelId="{371B58DD-1EC0-42E2-809E-AE578AAC4231}" srcId="{3DB9A07C-021D-4908-8734-1451FD05A31F}" destId="{0BF5C513-F8C7-41F6-9716-26D17988DA80}" srcOrd="4" destOrd="0" parTransId="{68A893C5-1809-408A-A087-03E8DDBBDB96}" sibTransId="{4D3A88AE-1119-4E2D-9EC8-F3B5435114B1}"/>
    <dgm:cxn modelId="{41F6DEEB-DED1-45BE-B9F9-F37FC14DB60A}" type="presOf" srcId="{928F838E-E350-488E-85A1-50DE6DFA27D9}" destId="{3CB8537C-05AB-440A-8C5A-92556B701FEF}" srcOrd="1" destOrd="0" presId="urn:microsoft.com/office/officeart/2005/8/layout/process1"/>
    <dgm:cxn modelId="{BC3963EC-337A-4FB9-B8E3-A42E5EFA6639}" type="presOf" srcId="{928F838E-E350-488E-85A1-50DE6DFA27D9}" destId="{C598771D-F71C-4B4E-B3E6-9EC96FCC6D4C}" srcOrd="0" destOrd="0" presId="urn:microsoft.com/office/officeart/2005/8/layout/process1"/>
    <dgm:cxn modelId="{718740EE-BBAE-422E-8E1F-01C6F167070B}" type="presOf" srcId="{0BF5C513-F8C7-41F6-9716-26D17988DA80}" destId="{2B18EB33-F024-47FE-A715-52903286E518}" srcOrd="0" destOrd="0" presId="urn:microsoft.com/office/officeart/2005/8/layout/process1"/>
    <dgm:cxn modelId="{A6C600F2-8D15-4694-B5C8-49BC0E79A78A}" type="presOf" srcId="{E3B2E5AA-9A2C-4DF1-AB4D-50C1331E5F8A}" destId="{3EA57340-FB9C-473D-AD8B-224A3D17EDDA}" srcOrd="1" destOrd="0" presId="urn:microsoft.com/office/officeart/2005/8/layout/process1"/>
    <dgm:cxn modelId="{2B3E9EF8-F720-420A-9582-0F8F69BE782E}" type="presOf" srcId="{72B468A2-8F19-4729-AF45-EE982670C3AD}" destId="{C2B3BB8A-DC2E-4D41-9DDC-54D90F731BEC}" srcOrd="0" destOrd="0" presId="urn:microsoft.com/office/officeart/2005/8/layout/process1"/>
    <dgm:cxn modelId="{D6D03E39-64AD-49F6-AC4E-8782C8E4B752}" type="presParOf" srcId="{FC5F1E3A-5F4C-4B84-A31F-4B589972F703}" destId="{CF462E42-1621-4AE8-8246-51E793A4F022}" srcOrd="0" destOrd="0" presId="urn:microsoft.com/office/officeart/2005/8/layout/process1"/>
    <dgm:cxn modelId="{A211AA28-C42E-4068-B0ED-38B35BEF3EA3}" type="presParOf" srcId="{FC5F1E3A-5F4C-4B84-A31F-4B589972F703}" destId="{3C7DFE3E-EA08-433E-AE19-7F7BF869E7DC}" srcOrd="1" destOrd="0" presId="urn:microsoft.com/office/officeart/2005/8/layout/process1"/>
    <dgm:cxn modelId="{E6205930-2363-4F4E-B232-F940C1E025C5}" type="presParOf" srcId="{3C7DFE3E-EA08-433E-AE19-7F7BF869E7DC}" destId="{F3C62C63-47F8-4437-84A2-1C1F52FD06B0}" srcOrd="0" destOrd="0" presId="urn:microsoft.com/office/officeart/2005/8/layout/process1"/>
    <dgm:cxn modelId="{C908CA45-CBBF-4F67-9675-5538FA0A6DD4}" type="presParOf" srcId="{FC5F1E3A-5F4C-4B84-A31F-4B589972F703}" destId="{9777338B-80E0-48DC-9CC7-65EB2151EE7F}" srcOrd="2" destOrd="0" presId="urn:microsoft.com/office/officeart/2005/8/layout/process1"/>
    <dgm:cxn modelId="{FA2FD8A0-850F-42E4-AE8C-DF673B6BEFF1}" type="presParOf" srcId="{FC5F1E3A-5F4C-4B84-A31F-4B589972F703}" destId="{1A29F931-D03A-4D43-B47D-0F2B80FA61A2}" srcOrd="3" destOrd="0" presId="urn:microsoft.com/office/officeart/2005/8/layout/process1"/>
    <dgm:cxn modelId="{605549E5-687C-43F8-8AD6-1242332E3A7A}" type="presParOf" srcId="{1A29F931-D03A-4D43-B47D-0F2B80FA61A2}" destId="{CB0D1F45-2316-4B9E-8512-0BB5EABA6063}" srcOrd="0" destOrd="0" presId="urn:microsoft.com/office/officeart/2005/8/layout/process1"/>
    <dgm:cxn modelId="{5AF07DD5-BBC6-433F-85AA-1FEF6DC95B50}" type="presParOf" srcId="{FC5F1E3A-5F4C-4B84-A31F-4B589972F703}" destId="{9494A1CD-050E-47A2-8F7A-C014F6ECA408}" srcOrd="4" destOrd="0" presId="urn:microsoft.com/office/officeart/2005/8/layout/process1"/>
    <dgm:cxn modelId="{603DCB1A-EC22-4A8F-B7A3-5F820071DC52}" type="presParOf" srcId="{FC5F1E3A-5F4C-4B84-A31F-4B589972F703}" destId="{C598771D-F71C-4B4E-B3E6-9EC96FCC6D4C}" srcOrd="5" destOrd="0" presId="urn:microsoft.com/office/officeart/2005/8/layout/process1"/>
    <dgm:cxn modelId="{B9C01005-8857-4F57-8998-12BBC3B45390}" type="presParOf" srcId="{C598771D-F71C-4B4E-B3E6-9EC96FCC6D4C}" destId="{3CB8537C-05AB-440A-8C5A-92556B701FEF}" srcOrd="0" destOrd="0" presId="urn:microsoft.com/office/officeart/2005/8/layout/process1"/>
    <dgm:cxn modelId="{23F48929-4035-4551-B5F9-2C523F584D08}" type="presParOf" srcId="{FC5F1E3A-5F4C-4B84-A31F-4B589972F703}" destId="{C2B3BB8A-DC2E-4D41-9DDC-54D90F731BEC}" srcOrd="6" destOrd="0" presId="urn:microsoft.com/office/officeart/2005/8/layout/process1"/>
    <dgm:cxn modelId="{4365FCAB-6B05-459F-A95C-E7F3565BBCC2}" type="presParOf" srcId="{FC5F1E3A-5F4C-4B84-A31F-4B589972F703}" destId="{1D4AF22D-2F7A-44CF-A74F-DCE9D3876DE2}" srcOrd="7" destOrd="0" presId="urn:microsoft.com/office/officeart/2005/8/layout/process1"/>
    <dgm:cxn modelId="{D22B8FE6-B071-47F2-8E9E-FF91A363C38B}" type="presParOf" srcId="{1D4AF22D-2F7A-44CF-A74F-DCE9D3876DE2}" destId="{C1090445-5526-4B67-96CB-8D1A953CA6D1}" srcOrd="0" destOrd="0" presId="urn:microsoft.com/office/officeart/2005/8/layout/process1"/>
    <dgm:cxn modelId="{3C206A99-7684-4424-B909-A30B4B94ADB7}" type="presParOf" srcId="{FC5F1E3A-5F4C-4B84-A31F-4B589972F703}" destId="{2B18EB33-F024-47FE-A715-52903286E518}" srcOrd="8" destOrd="0" presId="urn:microsoft.com/office/officeart/2005/8/layout/process1"/>
    <dgm:cxn modelId="{6A2BD82E-009F-418E-B78D-3F43D35567D9}" type="presParOf" srcId="{FC5F1E3A-5F4C-4B84-A31F-4B589972F703}" destId="{8BAB906F-28EB-4420-919C-17B4712A0C4F}" srcOrd="9" destOrd="0" presId="urn:microsoft.com/office/officeart/2005/8/layout/process1"/>
    <dgm:cxn modelId="{B018EE40-F939-459C-BE4C-5D1EC4216FF5}" type="presParOf" srcId="{8BAB906F-28EB-4420-919C-17B4712A0C4F}" destId="{47B8102E-D7CF-438A-81C3-ECCC80329D1E}" srcOrd="0" destOrd="0" presId="urn:microsoft.com/office/officeart/2005/8/layout/process1"/>
    <dgm:cxn modelId="{75E21E1A-D085-4F85-8699-BFA59476C9D5}" type="presParOf" srcId="{FC5F1E3A-5F4C-4B84-A31F-4B589972F703}" destId="{34D5C79A-98E0-4988-B90A-6400745CC9E0}" srcOrd="10" destOrd="0" presId="urn:microsoft.com/office/officeart/2005/8/layout/process1"/>
    <dgm:cxn modelId="{509B8E0D-E301-47B7-AD07-0141A2FB42E0}" type="presParOf" srcId="{FC5F1E3A-5F4C-4B84-A31F-4B589972F703}" destId="{3C228663-F9D3-4A98-9AD8-151444216910}" srcOrd="11" destOrd="0" presId="urn:microsoft.com/office/officeart/2005/8/layout/process1"/>
    <dgm:cxn modelId="{20F94AB1-9EE9-498A-A3CF-68C54F2C3A34}" type="presParOf" srcId="{3C228663-F9D3-4A98-9AD8-151444216910}" destId="{3EA57340-FB9C-473D-AD8B-224A3D17EDDA}" srcOrd="0" destOrd="0" presId="urn:microsoft.com/office/officeart/2005/8/layout/process1"/>
    <dgm:cxn modelId="{E4952E7C-00A7-4475-A4FE-1B86D5EA29F0}" type="presParOf" srcId="{FC5F1E3A-5F4C-4B84-A31F-4B589972F703}" destId="{171052BF-4743-4E8F-822B-14E1956A3F35}" srcOrd="12" destOrd="0" presId="urn:microsoft.com/office/officeart/2005/8/layout/process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9A07C-021D-4908-8734-1451FD05A31F}" type="doc">
      <dgm:prSet loTypeId="urn:microsoft.com/office/officeart/2005/8/layout/process1" loCatId="process" qsTypeId="urn:microsoft.com/office/officeart/2005/8/quickstyle/simple1" qsCatId="simple" csTypeId="urn:microsoft.com/office/officeart/2005/8/colors/accent0_2" csCatId="mainScheme" phldr="1"/>
      <dgm:spPr/>
    </dgm:pt>
    <dgm:pt modelId="{808E6E10-5688-45E0-9773-DBE8005F2AF0}">
      <dgm:prSet phldrT="[Teks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Word2Vec</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A23F8F25-8F4B-4223-9D83-314B0DE3A2F4}" type="parTrans" cxnId="{1787BE09-8F26-4DDB-915B-6C00352623DE}">
      <dgm:prSet/>
      <dgm:spPr/>
      <dgm:t>
        <a:bodyPr/>
        <a:lstStyle/>
        <a:p>
          <a:endParaRPr lang="nl-BE"/>
        </a:p>
      </dgm:t>
    </dgm:pt>
    <dgm:pt modelId="{4B8CE66B-E524-4746-84C3-46EA042F9D1A}" type="sibTrans" cxnId="{1787BE09-8F26-4DDB-915B-6C00352623DE}">
      <dgm:prSet/>
      <dgm:spPr>
        <a:solidFill>
          <a:schemeClr val="tx1"/>
        </a:solidFill>
      </dgm:spPr>
      <dgm:t>
        <a:bodyPr/>
        <a:lstStyle/>
        <a:p>
          <a:endParaRPr lang="nl-BE"/>
        </a:p>
      </dgm:t>
    </dgm:pt>
    <dgm:pt modelId="{C2253301-EDE7-4919-A3B0-E0DA143303EC}">
      <dgm:prSet phldrT="[Teks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A8D1BABA-CCA1-4EF6-8912-ED327C1ABCBA}" type="parTrans" cxnId="{1A5897B7-DA29-4B08-8622-393A5F9397C2}">
      <dgm:prSet/>
      <dgm:spPr/>
      <dgm:t>
        <a:bodyPr/>
        <a:lstStyle/>
        <a:p>
          <a:endParaRPr lang="nl-BE"/>
        </a:p>
      </dgm:t>
    </dgm:pt>
    <dgm:pt modelId="{928F838E-E350-488E-85A1-50DE6DFA27D9}" type="sibTrans" cxnId="{1A5897B7-DA29-4B08-8622-393A5F9397C2}">
      <dgm:prSet/>
      <dgm:spPr>
        <a:solidFill>
          <a:schemeClr val="tx1"/>
        </a:solidFill>
      </dgm:spPr>
      <dgm:t>
        <a:bodyPr/>
        <a:lstStyle/>
        <a:p>
          <a:endParaRPr lang="nl-BE"/>
        </a:p>
      </dgm:t>
    </dgm:pt>
    <dgm:pt modelId="{0BF5C513-F8C7-41F6-9716-26D17988DA80}">
      <dgm:prSe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Standard-</a:t>
          </a:r>
          <a:r>
            <a:rPr lang="nl-NL" sz="800" b="1" i="0" u="none" strike="noStrike" kern="1200" cap="none" err="1">
              <a:solidFill>
                <a:srgbClr val="0A1D3D"/>
              </a:solidFill>
              <a:latin typeface="Tahoma" panose="020B0604030504040204" pitchFamily="34" charset="0"/>
              <a:ea typeface="Tahoma" panose="020B0604030504040204" pitchFamily="34" charset="0"/>
              <a:cs typeface="Tahoma" panose="020B0604030504040204" pitchFamily="34" charset="0"/>
            </a:rPr>
            <a:t>Scaler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68A893C5-1809-408A-A087-03E8DDBBDB96}" type="parTrans" cxnId="{371B58DD-1EC0-42E2-809E-AE578AAC4231}">
      <dgm:prSet/>
      <dgm:spPr/>
      <dgm:t>
        <a:bodyPr/>
        <a:lstStyle/>
        <a:p>
          <a:endParaRPr lang="nl-BE"/>
        </a:p>
      </dgm:t>
    </dgm:pt>
    <dgm:pt modelId="{4D3A88AE-1119-4E2D-9EC8-F3B5435114B1}" type="sibTrans" cxnId="{371B58DD-1EC0-42E2-809E-AE578AAC4231}">
      <dgm:prSet/>
      <dgm:spPr>
        <a:solidFill>
          <a:schemeClr val="tx1"/>
        </a:solidFill>
      </dgm:spPr>
      <dgm:t>
        <a:bodyPr/>
        <a:lstStyle/>
        <a:p>
          <a:endParaRPr lang="nl-BE"/>
        </a:p>
      </dgm:t>
    </dgm:pt>
    <dgm:pt modelId="{DDF04FAA-4852-45A7-AD60-8688D8B22C62}">
      <dgm:prSe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04F96AB4-5C76-4CE6-BF2C-5E1D2D0A677A}" type="parTrans" cxnId="{5D8D6F7D-4F48-408F-9595-A44CF81C6D78}">
      <dgm:prSet/>
      <dgm:spPr/>
      <dgm:t>
        <a:bodyPr/>
        <a:lstStyle/>
        <a:p>
          <a:endParaRPr lang="nl-BE"/>
        </a:p>
      </dgm:t>
    </dgm:pt>
    <dgm:pt modelId="{E3B2E5AA-9A2C-4DF1-AB4D-50C1331E5F8A}" type="sibTrans" cxnId="{5D8D6F7D-4F48-408F-9595-A44CF81C6D78}">
      <dgm:prSet/>
      <dgm:spPr>
        <a:solidFill>
          <a:schemeClr val="tx1"/>
        </a:solidFill>
      </dgm:spPr>
      <dgm:t>
        <a:bodyPr/>
        <a:lstStyle/>
        <a:p>
          <a:endParaRPr lang="nl-BE"/>
        </a:p>
      </dgm:t>
    </dgm:pt>
    <dgm:pt modelId="{DA0C6883-F737-4C3D-B379-E543387A47DB}">
      <dgm:prSe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Model</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027C68C6-93F9-451E-A2CF-BEEC6D13E3CC}" type="parTrans" cxnId="{3EA80E75-DF8E-4904-B1AE-C8FCE72FC1F0}">
      <dgm:prSet/>
      <dgm:spPr/>
      <dgm:t>
        <a:bodyPr/>
        <a:lstStyle/>
        <a:p>
          <a:endParaRPr lang="nl-BE"/>
        </a:p>
      </dgm:t>
    </dgm:pt>
    <dgm:pt modelId="{F0FE35BE-8460-4E30-86B7-B9462011163F}" type="sibTrans" cxnId="{3EA80E75-DF8E-4904-B1AE-C8FCE72FC1F0}">
      <dgm:prSet/>
      <dgm:spPr/>
      <dgm:t>
        <a:bodyPr/>
        <a:lstStyle/>
        <a:p>
          <a:endParaRPr lang="nl-BE"/>
        </a:p>
      </dgm:t>
    </dgm:pt>
    <dgm:pt modelId="{72B468A2-8F19-4729-AF45-EE982670C3AD}">
      <dgm:prSe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gm:t>
    </dgm:pt>
    <dgm:pt modelId="{EDF39BAC-7909-404A-8FDA-9A0B92912A4C}" type="parTrans" cxnId="{F2D1A93F-A719-4CED-A381-DA2299FA484F}">
      <dgm:prSet/>
      <dgm:spPr/>
      <dgm:t>
        <a:bodyPr/>
        <a:lstStyle/>
        <a:p>
          <a:endParaRPr lang="nl-BE"/>
        </a:p>
      </dgm:t>
    </dgm:pt>
    <dgm:pt modelId="{78C68045-F640-4BEE-B409-7C1790B04F3C}" type="sibTrans" cxnId="{F2D1A93F-A719-4CED-A381-DA2299FA484F}">
      <dgm:prSet/>
      <dgm:spPr>
        <a:solidFill>
          <a:schemeClr val="tx1"/>
        </a:solidFill>
      </dgm:spPr>
      <dgm:t>
        <a:bodyPr/>
        <a:lstStyle/>
        <a:p>
          <a:endParaRPr lang="nl-BE"/>
        </a:p>
      </dgm:t>
    </dgm:pt>
    <dgm:pt modelId="{A9DBDF29-CD37-4A36-A726-296979C659C7}">
      <dgm:prSet phldrT="[Tekst]" custT="1"/>
      <dgm:spPr>
        <a:noFill/>
        <a:ln>
          <a:solidFill>
            <a:schemeClr val="tx1"/>
          </a:solidFill>
          <a:extLst>
            <a:ext uri="{C807C97D-BFC1-408E-A445-0C87EB9F89A2}">
              <ask:lineSketchStyleProps xmlns:ask="http://schemas.microsoft.com/office/drawing/2018/sketchyshapes">
                <ask:type>
                  <ask:lineSketchCurved/>
                </ask:type>
              </ask:lineSketchStyleProps>
            </a:ext>
          </a:extLst>
        </a:ln>
      </dgm:spPr>
      <dgm:t>
        <a:bodyPr/>
        <a:lstStyle/>
        <a:p>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String-</a:t>
          </a:r>
          <a:r>
            <a:rPr lang="nl-NL" sz="800" b="1" i="0" u="none" strike="noStrike" kern="1200" cap="none" err="1">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Indexer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endParaRPr>
        </a:p>
      </dgm:t>
    </dgm:pt>
    <dgm:pt modelId="{B4D6DC99-6BE2-4891-9A03-DCB8D6826FD9}" type="sibTrans" cxnId="{25F68630-5906-4E13-8E06-172BDDFC4AA4}">
      <dgm:prSet/>
      <dgm:spPr>
        <a:solidFill>
          <a:schemeClr val="tx1"/>
        </a:solidFill>
      </dgm:spPr>
      <dgm:t>
        <a:bodyPr/>
        <a:lstStyle/>
        <a:p>
          <a:endParaRPr lang="nl-BE"/>
        </a:p>
      </dgm:t>
    </dgm:pt>
    <dgm:pt modelId="{E3FEDB2A-8F0B-4481-98FF-8A9BA7062B97}" type="parTrans" cxnId="{25F68630-5906-4E13-8E06-172BDDFC4AA4}">
      <dgm:prSet/>
      <dgm:spPr/>
      <dgm:t>
        <a:bodyPr/>
        <a:lstStyle/>
        <a:p>
          <a:endParaRPr lang="nl-BE"/>
        </a:p>
      </dgm:t>
    </dgm:pt>
    <dgm:pt modelId="{FC5F1E3A-5F4C-4B84-A31F-4B589972F703}" type="pres">
      <dgm:prSet presAssocID="{3DB9A07C-021D-4908-8734-1451FD05A31F}" presName="Name0" presStyleCnt="0">
        <dgm:presLayoutVars>
          <dgm:dir/>
          <dgm:resizeHandles val="exact"/>
        </dgm:presLayoutVars>
      </dgm:prSet>
      <dgm:spPr/>
    </dgm:pt>
    <dgm:pt modelId="{CF462E42-1621-4AE8-8246-51E793A4F022}" type="pres">
      <dgm:prSet presAssocID="{A9DBDF29-CD37-4A36-A726-296979C659C7}" presName="node" presStyleLbl="node1" presStyleIdx="0" presStyleCnt="7" custScaleX="110000" custScaleY="117240">
        <dgm:presLayoutVars>
          <dgm:bulletEnabled val="1"/>
        </dgm:presLayoutVars>
      </dgm:prSet>
      <dgm:spPr>
        <a:prstGeom prst="ellipse">
          <a:avLst/>
        </a:prstGeom>
      </dgm:spPr>
    </dgm:pt>
    <dgm:pt modelId="{3C7DFE3E-EA08-433E-AE19-7F7BF869E7DC}" type="pres">
      <dgm:prSet presAssocID="{B4D6DC99-6BE2-4891-9A03-DCB8D6826FD9}" presName="sibTrans" presStyleLbl="sibTrans2D1" presStyleIdx="0" presStyleCnt="6" custScaleX="75132" custScaleY="75132"/>
      <dgm:spPr/>
    </dgm:pt>
    <dgm:pt modelId="{F3C62C63-47F8-4437-84A2-1C1F52FD06B0}" type="pres">
      <dgm:prSet presAssocID="{B4D6DC99-6BE2-4891-9A03-DCB8D6826FD9}" presName="connectorText" presStyleLbl="sibTrans2D1" presStyleIdx="0" presStyleCnt="6"/>
      <dgm:spPr/>
    </dgm:pt>
    <dgm:pt modelId="{9777338B-80E0-48DC-9CC7-65EB2151EE7F}" type="pres">
      <dgm:prSet presAssocID="{808E6E10-5688-45E0-9773-DBE8005F2AF0}" presName="node" presStyleLbl="node1" presStyleIdx="1" presStyleCnt="7" custScaleX="110000" custScaleY="105816">
        <dgm:presLayoutVars>
          <dgm:bulletEnabled val="1"/>
        </dgm:presLayoutVars>
      </dgm:prSet>
      <dgm:spPr>
        <a:prstGeom prst="ellipse">
          <a:avLst/>
        </a:prstGeom>
      </dgm:spPr>
    </dgm:pt>
    <dgm:pt modelId="{1A29F931-D03A-4D43-B47D-0F2B80FA61A2}" type="pres">
      <dgm:prSet presAssocID="{4B8CE66B-E524-4746-84C3-46EA042F9D1A}" presName="sibTrans" presStyleLbl="sibTrans2D1" presStyleIdx="1" presStyleCnt="6" custScaleX="75132" custScaleY="75132"/>
      <dgm:spPr/>
    </dgm:pt>
    <dgm:pt modelId="{CB0D1F45-2316-4B9E-8512-0BB5EABA6063}" type="pres">
      <dgm:prSet presAssocID="{4B8CE66B-E524-4746-84C3-46EA042F9D1A}" presName="connectorText" presStyleLbl="sibTrans2D1" presStyleIdx="1" presStyleCnt="6"/>
      <dgm:spPr/>
    </dgm:pt>
    <dgm:pt modelId="{9494A1CD-050E-47A2-8F7A-C014F6ECA408}" type="pres">
      <dgm:prSet presAssocID="{C2253301-EDE7-4919-A3B0-E0DA143303EC}" presName="node" presStyleLbl="node1" presStyleIdx="2" presStyleCnt="7" custScaleX="110000" custScaleY="111357" custLinFactNeighborX="-224" custLinFactNeighborY="6167">
        <dgm:presLayoutVars>
          <dgm:bulletEnabled val="1"/>
        </dgm:presLayoutVars>
      </dgm:prSet>
      <dgm:spPr>
        <a:prstGeom prst="ellipse">
          <a:avLst/>
        </a:prstGeom>
      </dgm:spPr>
    </dgm:pt>
    <dgm:pt modelId="{C598771D-F71C-4B4E-B3E6-9EC96FCC6D4C}" type="pres">
      <dgm:prSet presAssocID="{928F838E-E350-488E-85A1-50DE6DFA27D9}" presName="sibTrans" presStyleLbl="sibTrans2D1" presStyleIdx="2" presStyleCnt="6" custScaleX="75132" custScaleY="75132"/>
      <dgm:spPr/>
    </dgm:pt>
    <dgm:pt modelId="{3CB8537C-05AB-440A-8C5A-92556B701FEF}" type="pres">
      <dgm:prSet presAssocID="{928F838E-E350-488E-85A1-50DE6DFA27D9}" presName="connectorText" presStyleLbl="sibTrans2D1" presStyleIdx="2" presStyleCnt="6"/>
      <dgm:spPr/>
    </dgm:pt>
    <dgm:pt modelId="{C2B3BB8A-DC2E-4D41-9DDC-54D90F731BEC}" type="pres">
      <dgm:prSet presAssocID="{72B468A2-8F19-4729-AF45-EE982670C3AD}" presName="node" presStyleLbl="node1" presStyleIdx="3" presStyleCnt="7" custScaleX="110000" custScaleY="104534">
        <dgm:presLayoutVars>
          <dgm:bulletEnabled val="1"/>
        </dgm:presLayoutVars>
      </dgm:prSet>
      <dgm:spPr>
        <a:prstGeom prst="ellipse">
          <a:avLst/>
        </a:prstGeom>
      </dgm:spPr>
    </dgm:pt>
    <dgm:pt modelId="{1D4AF22D-2F7A-44CF-A74F-DCE9D3876DE2}" type="pres">
      <dgm:prSet presAssocID="{78C68045-F640-4BEE-B409-7C1790B04F3C}" presName="sibTrans" presStyleLbl="sibTrans2D1" presStyleIdx="3" presStyleCnt="6" custScaleX="75132" custScaleY="75132"/>
      <dgm:spPr/>
    </dgm:pt>
    <dgm:pt modelId="{C1090445-5526-4B67-96CB-8D1A953CA6D1}" type="pres">
      <dgm:prSet presAssocID="{78C68045-F640-4BEE-B409-7C1790B04F3C}" presName="connectorText" presStyleLbl="sibTrans2D1" presStyleIdx="3" presStyleCnt="6"/>
      <dgm:spPr/>
    </dgm:pt>
    <dgm:pt modelId="{2B18EB33-F024-47FE-A715-52903286E518}" type="pres">
      <dgm:prSet presAssocID="{0BF5C513-F8C7-41F6-9716-26D17988DA80}" presName="node" presStyleLbl="node1" presStyleIdx="4" presStyleCnt="7" custScaleX="110000" custScaleY="104534">
        <dgm:presLayoutVars>
          <dgm:bulletEnabled val="1"/>
        </dgm:presLayoutVars>
      </dgm:prSet>
      <dgm:spPr>
        <a:prstGeom prst="ellipse">
          <a:avLst/>
        </a:prstGeom>
      </dgm:spPr>
    </dgm:pt>
    <dgm:pt modelId="{8BAB906F-28EB-4420-919C-17B4712A0C4F}" type="pres">
      <dgm:prSet presAssocID="{4D3A88AE-1119-4E2D-9EC8-F3B5435114B1}" presName="sibTrans" presStyleLbl="sibTrans2D1" presStyleIdx="4" presStyleCnt="6" custScaleX="75132" custScaleY="75132"/>
      <dgm:spPr/>
    </dgm:pt>
    <dgm:pt modelId="{47B8102E-D7CF-438A-81C3-ECCC80329D1E}" type="pres">
      <dgm:prSet presAssocID="{4D3A88AE-1119-4E2D-9EC8-F3B5435114B1}" presName="connectorText" presStyleLbl="sibTrans2D1" presStyleIdx="4" presStyleCnt="6"/>
      <dgm:spPr/>
    </dgm:pt>
    <dgm:pt modelId="{34D5C79A-98E0-4988-B90A-6400745CC9E0}" type="pres">
      <dgm:prSet presAssocID="{DDF04FAA-4852-45A7-AD60-8688D8B22C62}" presName="node" presStyleLbl="node1" presStyleIdx="5" presStyleCnt="7" custScaleX="110000" custScaleY="104534">
        <dgm:presLayoutVars>
          <dgm:bulletEnabled val="1"/>
        </dgm:presLayoutVars>
      </dgm:prSet>
      <dgm:spPr>
        <a:prstGeom prst="ellipse">
          <a:avLst/>
        </a:prstGeom>
      </dgm:spPr>
    </dgm:pt>
    <dgm:pt modelId="{3C228663-F9D3-4A98-9AD8-151444216910}" type="pres">
      <dgm:prSet presAssocID="{E3B2E5AA-9A2C-4DF1-AB4D-50C1331E5F8A}" presName="sibTrans" presStyleLbl="sibTrans2D1" presStyleIdx="5" presStyleCnt="6" custScaleX="75132" custScaleY="75132"/>
      <dgm:spPr/>
    </dgm:pt>
    <dgm:pt modelId="{3EA57340-FB9C-473D-AD8B-224A3D17EDDA}" type="pres">
      <dgm:prSet presAssocID="{E3B2E5AA-9A2C-4DF1-AB4D-50C1331E5F8A}" presName="connectorText" presStyleLbl="sibTrans2D1" presStyleIdx="5" presStyleCnt="6"/>
      <dgm:spPr/>
    </dgm:pt>
    <dgm:pt modelId="{171052BF-4743-4E8F-822B-14E1956A3F35}" type="pres">
      <dgm:prSet presAssocID="{DA0C6883-F737-4C3D-B379-E543387A47DB}" presName="node" presStyleLbl="node1" presStyleIdx="6" presStyleCnt="7" custScaleX="110000" custScaleY="104534">
        <dgm:presLayoutVars>
          <dgm:bulletEnabled val="1"/>
        </dgm:presLayoutVars>
      </dgm:prSet>
      <dgm:spPr>
        <a:prstGeom prst="ellipse">
          <a:avLst/>
        </a:prstGeom>
      </dgm:spPr>
    </dgm:pt>
  </dgm:ptLst>
  <dgm:cxnLst>
    <dgm:cxn modelId="{551B6709-4BB8-4C4F-8463-C69FC6DD5607}" type="presOf" srcId="{B4D6DC99-6BE2-4891-9A03-DCB8D6826FD9}" destId="{F3C62C63-47F8-4437-84A2-1C1F52FD06B0}" srcOrd="1" destOrd="0" presId="urn:microsoft.com/office/officeart/2005/8/layout/process1"/>
    <dgm:cxn modelId="{1787BE09-8F26-4DDB-915B-6C00352623DE}" srcId="{3DB9A07C-021D-4908-8734-1451FD05A31F}" destId="{808E6E10-5688-45E0-9773-DBE8005F2AF0}" srcOrd="1" destOrd="0" parTransId="{A23F8F25-8F4B-4223-9D83-314B0DE3A2F4}" sibTransId="{4B8CE66B-E524-4746-84C3-46EA042F9D1A}"/>
    <dgm:cxn modelId="{B832E809-D825-4BB5-98F9-8644D6E96F50}" type="presOf" srcId="{A9DBDF29-CD37-4A36-A726-296979C659C7}" destId="{CF462E42-1621-4AE8-8246-51E793A4F022}" srcOrd="0" destOrd="0" presId="urn:microsoft.com/office/officeart/2005/8/layout/process1"/>
    <dgm:cxn modelId="{007B210A-8522-462F-9BF6-02966F03C4AF}" type="presOf" srcId="{DA0C6883-F737-4C3D-B379-E543387A47DB}" destId="{171052BF-4743-4E8F-822B-14E1956A3F35}" srcOrd="0" destOrd="0" presId="urn:microsoft.com/office/officeart/2005/8/layout/process1"/>
    <dgm:cxn modelId="{38AE2B13-CBEA-45A7-9589-022042B95ACC}" type="presOf" srcId="{4D3A88AE-1119-4E2D-9EC8-F3B5435114B1}" destId="{47B8102E-D7CF-438A-81C3-ECCC80329D1E}" srcOrd="1" destOrd="0" presId="urn:microsoft.com/office/officeart/2005/8/layout/process1"/>
    <dgm:cxn modelId="{25F68630-5906-4E13-8E06-172BDDFC4AA4}" srcId="{3DB9A07C-021D-4908-8734-1451FD05A31F}" destId="{A9DBDF29-CD37-4A36-A726-296979C659C7}" srcOrd="0" destOrd="0" parTransId="{E3FEDB2A-8F0B-4481-98FF-8A9BA7062B97}" sibTransId="{B4D6DC99-6BE2-4891-9A03-DCB8D6826FD9}"/>
    <dgm:cxn modelId="{1603C03B-C188-4034-A7E9-0652095BFCCD}" type="presOf" srcId="{4B8CE66B-E524-4746-84C3-46EA042F9D1A}" destId="{1A29F931-D03A-4D43-B47D-0F2B80FA61A2}" srcOrd="0" destOrd="0" presId="urn:microsoft.com/office/officeart/2005/8/layout/process1"/>
    <dgm:cxn modelId="{F2D1A93F-A719-4CED-A381-DA2299FA484F}" srcId="{3DB9A07C-021D-4908-8734-1451FD05A31F}" destId="{72B468A2-8F19-4729-AF45-EE982670C3AD}" srcOrd="3" destOrd="0" parTransId="{EDF39BAC-7909-404A-8FDA-9A0B92912A4C}" sibTransId="{78C68045-F640-4BEE-B409-7C1790B04F3C}"/>
    <dgm:cxn modelId="{9FC3955E-0BDA-40A8-BE94-6B193CBC2D49}" type="presOf" srcId="{3DB9A07C-021D-4908-8734-1451FD05A31F}" destId="{FC5F1E3A-5F4C-4B84-A31F-4B589972F703}" srcOrd="0" destOrd="0" presId="urn:microsoft.com/office/officeart/2005/8/layout/process1"/>
    <dgm:cxn modelId="{3EA80E75-DF8E-4904-B1AE-C8FCE72FC1F0}" srcId="{3DB9A07C-021D-4908-8734-1451FD05A31F}" destId="{DA0C6883-F737-4C3D-B379-E543387A47DB}" srcOrd="6" destOrd="0" parTransId="{027C68C6-93F9-451E-A2CF-BEEC6D13E3CC}" sibTransId="{F0FE35BE-8460-4E30-86B7-B9462011163F}"/>
    <dgm:cxn modelId="{5D8D6F7D-4F48-408F-9595-A44CF81C6D78}" srcId="{3DB9A07C-021D-4908-8734-1451FD05A31F}" destId="{DDF04FAA-4852-45A7-AD60-8688D8B22C62}" srcOrd="5" destOrd="0" parTransId="{04F96AB4-5C76-4CE6-BF2C-5E1D2D0A677A}" sibTransId="{E3B2E5AA-9A2C-4DF1-AB4D-50C1331E5F8A}"/>
    <dgm:cxn modelId="{7A5AAC7D-5FA5-4A07-9447-3F28C6C5A595}" type="presOf" srcId="{808E6E10-5688-45E0-9773-DBE8005F2AF0}" destId="{9777338B-80E0-48DC-9CC7-65EB2151EE7F}" srcOrd="0" destOrd="0" presId="urn:microsoft.com/office/officeart/2005/8/layout/process1"/>
    <dgm:cxn modelId="{4AB06F84-FDB9-4A62-A1D5-E27DF5E58061}" type="presOf" srcId="{E3B2E5AA-9A2C-4DF1-AB4D-50C1331E5F8A}" destId="{3C228663-F9D3-4A98-9AD8-151444216910}" srcOrd="0" destOrd="0" presId="urn:microsoft.com/office/officeart/2005/8/layout/process1"/>
    <dgm:cxn modelId="{E27F2389-01C1-457B-84B6-45C20740C9A8}" type="presOf" srcId="{78C68045-F640-4BEE-B409-7C1790B04F3C}" destId="{1D4AF22D-2F7A-44CF-A74F-DCE9D3876DE2}" srcOrd="0" destOrd="0" presId="urn:microsoft.com/office/officeart/2005/8/layout/process1"/>
    <dgm:cxn modelId="{489C3492-1BEA-4E56-AA8B-E65B96A69A6D}" type="presOf" srcId="{C2253301-EDE7-4919-A3B0-E0DA143303EC}" destId="{9494A1CD-050E-47A2-8F7A-C014F6ECA408}" srcOrd="0" destOrd="0" presId="urn:microsoft.com/office/officeart/2005/8/layout/process1"/>
    <dgm:cxn modelId="{DBEE519E-A3AB-41B5-AEB7-3FBA1EC570DB}" type="presOf" srcId="{DDF04FAA-4852-45A7-AD60-8688D8B22C62}" destId="{34D5C79A-98E0-4988-B90A-6400745CC9E0}" srcOrd="0" destOrd="0" presId="urn:microsoft.com/office/officeart/2005/8/layout/process1"/>
    <dgm:cxn modelId="{5E09B4A5-F535-49C7-9F5C-53E58E4BE6A8}" type="presOf" srcId="{78C68045-F640-4BEE-B409-7C1790B04F3C}" destId="{C1090445-5526-4B67-96CB-8D1A953CA6D1}" srcOrd="1" destOrd="0" presId="urn:microsoft.com/office/officeart/2005/8/layout/process1"/>
    <dgm:cxn modelId="{8DD80DB1-742F-4634-8E2E-2F518C88E2A6}" type="presOf" srcId="{4B8CE66B-E524-4746-84C3-46EA042F9D1A}" destId="{CB0D1F45-2316-4B9E-8512-0BB5EABA6063}" srcOrd="1" destOrd="0" presId="urn:microsoft.com/office/officeart/2005/8/layout/process1"/>
    <dgm:cxn modelId="{1A5897B7-DA29-4B08-8622-393A5F9397C2}" srcId="{3DB9A07C-021D-4908-8734-1451FD05A31F}" destId="{C2253301-EDE7-4919-A3B0-E0DA143303EC}" srcOrd="2" destOrd="0" parTransId="{A8D1BABA-CCA1-4EF6-8912-ED327C1ABCBA}" sibTransId="{928F838E-E350-488E-85A1-50DE6DFA27D9}"/>
    <dgm:cxn modelId="{ACCA51BC-0CD3-454C-8323-05D87DD809E4}" type="presOf" srcId="{B4D6DC99-6BE2-4891-9A03-DCB8D6826FD9}" destId="{3C7DFE3E-EA08-433E-AE19-7F7BF869E7DC}" srcOrd="0" destOrd="0" presId="urn:microsoft.com/office/officeart/2005/8/layout/process1"/>
    <dgm:cxn modelId="{9B1236C4-D3CC-49B2-B9A2-96AB12907FA2}" type="presOf" srcId="{4D3A88AE-1119-4E2D-9EC8-F3B5435114B1}" destId="{8BAB906F-28EB-4420-919C-17B4712A0C4F}" srcOrd="0" destOrd="0" presId="urn:microsoft.com/office/officeart/2005/8/layout/process1"/>
    <dgm:cxn modelId="{371B58DD-1EC0-42E2-809E-AE578AAC4231}" srcId="{3DB9A07C-021D-4908-8734-1451FD05A31F}" destId="{0BF5C513-F8C7-41F6-9716-26D17988DA80}" srcOrd="4" destOrd="0" parTransId="{68A893C5-1809-408A-A087-03E8DDBBDB96}" sibTransId="{4D3A88AE-1119-4E2D-9EC8-F3B5435114B1}"/>
    <dgm:cxn modelId="{41F6DEEB-DED1-45BE-B9F9-F37FC14DB60A}" type="presOf" srcId="{928F838E-E350-488E-85A1-50DE6DFA27D9}" destId="{3CB8537C-05AB-440A-8C5A-92556B701FEF}" srcOrd="1" destOrd="0" presId="urn:microsoft.com/office/officeart/2005/8/layout/process1"/>
    <dgm:cxn modelId="{BC3963EC-337A-4FB9-B8E3-A42E5EFA6639}" type="presOf" srcId="{928F838E-E350-488E-85A1-50DE6DFA27D9}" destId="{C598771D-F71C-4B4E-B3E6-9EC96FCC6D4C}" srcOrd="0" destOrd="0" presId="urn:microsoft.com/office/officeart/2005/8/layout/process1"/>
    <dgm:cxn modelId="{718740EE-BBAE-422E-8E1F-01C6F167070B}" type="presOf" srcId="{0BF5C513-F8C7-41F6-9716-26D17988DA80}" destId="{2B18EB33-F024-47FE-A715-52903286E518}" srcOrd="0" destOrd="0" presId="urn:microsoft.com/office/officeart/2005/8/layout/process1"/>
    <dgm:cxn modelId="{A6C600F2-8D15-4694-B5C8-49BC0E79A78A}" type="presOf" srcId="{E3B2E5AA-9A2C-4DF1-AB4D-50C1331E5F8A}" destId="{3EA57340-FB9C-473D-AD8B-224A3D17EDDA}" srcOrd="1" destOrd="0" presId="urn:microsoft.com/office/officeart/2005/8/layout/process1"/>
    <dgm:cxn modelId="{2B3E9EF8-F720-420A-9582-0F8F69BE782E}" type="presOf" srcId="{72B468A2-8F19-4729-AF45-EE982670C3AD}" destId="{C2B3BB8A-DC2E-4D41-9DDC-54D90F731BEC}" srcOrd="0" destOrd="0" presId="urn:microsoft.com/office/officeart/2005/8/layout/process1"/>
    <dgm:cxn modelId="{D6D03E39-64AD-49F6-AC4E-8782C8E4B752}" type="presParOf" srcId="{FC5F1E3A-5F4C-4B84-A31F-4B589972F703}" destId="{CF462E42-1621-4AE8-8246-51E793A4F022}" srcOrd="0" destOrd="0" presId="urn:microsoft.com/office/officeart/2005/8/layout/process1"/>
    <dgm:cxn modelId="{A211AA28-C42E-4068-B0ED-38B35BEF3EA3}" type="presParOf" srcId="{FC5F1E3A-5F4C-4B84-A31F-4B589972F703}" destId="{3C7DFE3E-EA08-433E-AE19-7F7BF869E7DC}" srcOrd="1" destOrd="0" presId="urn:microsoft.com/office/officeart/2005/8/layout/process1"/>
    <dgm:cxn modelId="{E6205930-2363-4F4E-B232-F940C1E025C5}" type="presParOf" srcId="{3C7DFE3E-EA08-433E-AE19-7F7BF869E7DC}" destId="{F3C62C63-47F8-4437-84A2-1C1F52FD06B0}" srcOrd="0" destOrd="0" presId="urn:microsoft.com/office/officeart/2005/8/layout/process1"/>
    <dgm:cxn modelId="{C908CA45-CBBF-4F67-9675-5538FA0A6DD4}" type="presParOf" srcId="{FC5F1E3A-5F4C-4B84-A31F-4B589972F703}" destId="{9777338B-80E0-48DC-9CC7-65EB2151EE7F}" srcOrd="2" destOrd="0" presId="urn:microsoft.com/office/officeart/2005/8/layout/process1"/>
    <dgm:cxn modelId="{FA2FD8A0-850F-42E4-AE8C-DF673B6BEFF1}" type="presParOf" srcId="{FC5F1E3A-5F4C-4B84-A31F-4B589972F703}" destId="{1A29F931-D03A-4D43-B47D-0F2B80FA61A2}" srcOrd="3" destOrd="0" presId="urn:microsoft.com/office/officeart/2005/8/layout/process1"/>
    <dgm:cxn modelId="{605549E5-687C-43F8-8AD6-1242332E3A7A}" type="presParOf" srcId="{1A29F931-D03A-4D43-B47D-0F2B80FA61A2}" destId="{CB0D1F45-2316-4B9E-8512-0BB5EABA6063}" srcOrd="0" destOrd="0" presId="urn:microsoft.com/office/officeart/2005/8/layout/process1"/>
    <dgm:cxn modelId="{5AF07DD5-BBC6-433F-85AA-1FEF6DC95B50}" type="presParOf" srcId="{FC5F1E3A-5F4C-4B84-A31F-4B589972F703}" destId="{9494A1CD-050E-47A2-8F7A-C014F6ECA408}" srcOrd="4" destOrd="0" presId="urn:microsoft.com/office/officeart/2005/8/layout/process1"/>
    <dgm:cxn modelId="{603DCB1A-EC22-4A8F-B7A3-5F820071DC52}" type="presParOf" srcId="{FC5F1E3A-5F4C-4B84-A31F-4B589972F703}" destId="{C598771D-F71C-4B4E-B3E6-9EC96FCC6D4C}" srcOrd="5" destOrd="0" presId="urn:microsoft.com/office/officeart/2005/8/layout/process1"/>
    <dgm:cxn modelId="{B9C01005-8857-4F57-8998-12BBC3B45390}" type="presParOf" srcId="{C598771D-F71C-4B4E-B3E6-9EC96FCC6D4C}" destId="{3CB8537C-05AB-440A-8C5A-92556B701FEF}" srcOrd="0" destOrd="0" presId="urn:microsoft.com/office/officeart/2005/8/layout/process1"/>
    <dgm:cxn modelId="{23F48929-4035-4551-B5F9-2C523F584D08}" type="presParOf" srcId="{FC5F1E3A-5F4C-4B84-A31F-4B589972F703}" destId="{C2B3BB8A-DC2E-4D41-9DDC-54D90F731BEC}" srcOrd="6" destOrd="0" presId="urn:microsoft.com/office/officeart/2005/8/layout/process1"/>
    <dgm:cxn modelId="{4365FCAB-6B05-459F-A95C-E7F3565BBCC2}" type="presParOf" srcId="{FC5F1E3A-5F4C-4B84-A31F-4B589972F703}" destId="{1D4AF22D-2F7A-44CF-A74F-DCE9D3876DE2}" srcOrd="7" destOrd="0" presId="urn:microsoft.com/office/officeart/2005/8/layout/process1"/>
    <dgm:cxn modelId="{D22B8FE6-B071-47F2-8E9E-FF91A363C38B}" type="presParOf" srcId="{1D4AF22D-2F7A-44CF-A74F-DCE9D3876DE2}" destId="{C1090445-5526-4B67-96CB-8D1A953CA6D1}" srcOrd="0" destOrd="0" presId="urn:microsoft.com/office/officeart/2005/8/layout/process1"/>
    <dgm:cxn modelId="{3C206A99-7684-4424-B909-A30B4B94ADB7}" type="presParOf" srcId="{FC5F1E3A-5F4C-4B84-A31F-4B589972F703}" destId="{2B18EB33-F024-47FE-A715-52903286E518}" srcOrd="8" destOrd="0" presId="urn:microsoft.com/office/officeart/2005/8/layout/process1"/>
    <dgm:cxn modelId="{6A2BD82E-009F-418E-B78D-3F43D35567D9}" type="presParOf" srcId="{FC5F1E3A-5F4C-4B84-A31F-4B589972F703}" destId="{8BAB906F-28EB-4420-919C-17B4712A0C4F}" srcOrd="9" destOrd="0" presId="urn:microsoft.com/office/officeart/2005/8/layout/process1"/>
    <dgm:cxn modelId="{B018EE40-F939-459C-BE4C-5D1EC4216FF5}" type="presParOf" srcId="{8BAB906F-28EB-4420-919C-17B4712A0C4F}" destId="{47B8102E-D7CF-438A-81C3-ECCC80329D1E}" srcOrd="0" destOrd="0" presId="urn:microsoft.com/office/officeart/2005/8/layout/process1"/>
    <dgm:cxn modelId="{75E21E1A-D085-4F85-8699-BFA59476C9D5}" type="presParOf" srcId="{FC5F1E3A-5F4C-4B84-A31F-4B589972F703}" destId="{34D5C79A-98E0-4988-B90A-6400745CC9E0}" srcOrd="10" destOrd="0" presId="urn:microsoft.com/office/officeart/2005/8/layout/process1"/>
    <dgm:cxn modelId="{509B8E0D-E301-47B7-AD07-0141A2FB42E0}" type="presParOf" srcId="{FC5F1E3A-5F4C-4B84-A31F-4B589972F703}" destId="{3C228663-F9D3-4A98-9AD8-151444216910}" srcOrd="11" destOrd="0" presId="urn:microsoft.com/office/officeart/2005/8/layout/process1"/>
    <dgm:cxn modelId="{20F94AB1-9EE9-498A-A3CF-68C54F2C3A34}" type="presParOf" srcId="{3C228663-F9D3-4A98-9AD8-151444216910}" destId="{3EA57340-FB9C-473D-AD8B-224A3D17EDDA}" srcOrd="0" destOrd="0" presId="urn:microsoft.com/office/officeart/2005/8/layout/process1"/>
    <dgm:cxn modelId="{E4952E7C-00A7-4475-A4FE-1B86D5EA29F0}" type="presParOf" srcId="{FC5F1E3A-5F4C-4B84-A31F-4B589972F703}" destId="{171052BF-4743-4E8F-822B-14E1956A3F35}" srcOrd="12"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62E42-1621-4AE8-8246-51E793A4F022}">
      <dsp:nvSpPr>
        <dsp:cNvPr id="0" name=""/>
        <dsp:cNvSpPr/>
      </dsp:nvSpPr>
      <dsp:spPr>
        <a:xfrm>
          <a:off x="4184" y="608894"/>
          <a:ext cx="838138" cy="536505"/>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String-</a:t>
          </a:r>
          <a:r>
            <a:rPr lang="nl-NL" sz="800" b="1" i="0" u="none" strike="noStrike" kern="1200" cap="none" err="1">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Indexer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endParaRPr>
        </a:p>
      </dsp:txBody>
      <dsp:txXfrm>
        <a:off x="126926" y="687463"/>
        <a:ext cx="592654" cy="379367"/>
      </dsp:txXfrm>
    </dsp:sp>
    <dsp:sp modelId="{3C7DFE3E-EA08-433E-AE19-7F7BF869E7DC}">
      <dsp:nvSpPr>
        <dsp:cNvPr id="0" name=""/>
        <dsp:cNvSpPr/>
      </dsp:nvSpPr>
      <dsp:spPr>
        <a:xfrm>
          <a:off x="938601" y="806161"/>
          <a:ext cx="121362"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938601" y="834555"/>
        <a:ext cx="84953" cy="85182"/>
      </dsp:txXfrm>
    </dsp:sp>
    <dsp:sp modelId="{9777338B-80E0-48DC-9CC7-65EB2151EE7F}">
      <dsp:nvSpPr>
        <dsp:cNvPr id="0" name=""/>
        <dsp:cNvSpPr/>
      </dsp:nvSpPr>
      <dsp:spPr>
        <a:xfrm>
          <a:off x="1147099" y="635033"/>
          <a:ext cx="838138" cy="484227"/>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Word2Vec</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1269841" y="705946"/>
        <a:ext cx="592654" cy="342401"/>
      </dsp:txXfrm>
    </dsp:sp>
    <dsp:sp modelId="{1A29F931-D03A-4D43-B47D-0F2B80FA61A2}">
      <dsp:nvSpPr>
        <dsp:cNvPr id="0" name=""/>
        <dsp:cNvSpPr/>
      </dsp:nvSpPr>
      <dsp:spPr>
        <a:xfrm rot="84935">
          <a:off x="2081211" y="820384"/>
          <a:ext cx="121037"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2081217" y="848329"/>
        <a:ext cx="84726" cy="85182"/>
      </dsp:txXfrm>
    </dsp:sp>
    <dsp:sp modelId="{9494A1CD-050E-47A2-8F7A-C014F6ECA408}">
      <dsp:nvSpPr>
        <dsp:cNvPr id="0" name=""/>
        <dsp:cNvSpPr/>
      </dsp:nvSpPr>
      <dsp:spPr>
        <a:xfrm>
          <a:off x="2289106" y="650575"/>
          <a:ext cx="838138" cy="509584"/>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2411848" y="725202"/>
        <a:ext cx="592654" cy="360330"/>
      </dsp:txXfrm>
    </dsp:sp>
    <dsp:sp modelId="{C598771D-F71C-4B4E-B3E6-9EC96FCC6D4C}">
      <dsp:nvSpPr>
        <dsp:cNvPr id="0" name=""/>
        <dsp:cNvSpPr/>
      </dsp:nvSpPr>
      <dsp:spPr>
        <a:xfrm rot="21515199">
          <a:off x="3223792" y="820158"/>
          <a:ext cx="121761"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3223798" y="849002"/>
        <a:ext cx="85233" cy="85182"/>
      </dsp:txXfrm>
    </dsp:sp>
    <dsp:sp modelId="{C2B3BB8A-DC2E-4D41-9DDC-54D90F731BEC}">
      <dsp:nvSpPr>
        <dsp:cNvPr id="0" name=""/>
        <dsp:cNvSpPr/>
      </dsp:nvSpPr>
      <dsp:spPr>
        <a:xfrm>
          <a:off x="3432930" y="637966"/>
          <a:ext cx="838138" cy="478361"/>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3555672" y="708020"/>
        <a:ext cx="592654" cy="338253"/>
      </dsp:txXfrm>
    </dsp:sp>
    <dsp:sp modelId="{1D4AF22D-2F7A-44CF-A74F-DCE9D3876DE2}">
      <dsp:nvSpPr>
        <dsp:cNvPr id="0" name=""/>
        <dsp:cNvSpPr/>
      </dsp:nvSpPr>
      <dsp:spPr>
        <a:xfrm>
          <a:off x="4367348" y="806161"/>
          <a:ext cx="121362"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4367348" y="834555"/>
        <a:ext cx="84953" cy="85182"/>
      </dsp:txXfrm>
    </dsp:sp>
    <dsp:sp modelId="{2B18EB33-F024-47FE-A715-52903286E518}">
      <dsp:nvSpPr>
        <dsp:cNvPr id="0" name=""/>
        <dsp:cNvSpPr/>
      </dsp:nvSpPr>
      <dsp:spPr>
        <a:xfrm>
          <a:off x="4575846" y="637966"/>
          <a:ext cx="838138" cy="478361"/>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Standard-</a:t>
          </a:r>
          <a:r>
            <a:rPr lang="nl-NL" sz="800" b="1" i="0" u="none" strike="noStrike" kern="1200" cap="none" err="1">
              <a:solidFill>
                <a:srgbClr val="0A1D3D"/>
              </a:solidFill>
              <a:latin typeface="Tahoma" panose="020B0604030504040204" pitchFamily="34" charset="0"/>
              <a:ea typeface="Tahoma" panose="020B0604030504040204" pitchFamily="34" charset="0"/>
              <a:cs typeface="Tahoma" panose="020B0604030504040204" pitchFamily="34" charset="0"/>
            </a:rPr>
            <a:t>Scaler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4698588" y="708020"/>
        <a:ext cx="592654" cy="338253"/>
      </dsp:txXfrm>
    </dsp:sp>
    <dsp:sp modelId="{8BAB906F-28EB-4420-919C-17B4712A0C4F}">
      <dsp:nvSpPr>
        <dsp:cNvPr id="0" name=""/>
        <dsp:cNvSpPr/>
      </dsp:nvSpPr>
      <dsp:spPr>
        <a:xfrm>
          <a:off x="5510263" y="806161"/>
          <a:ext cx="121362"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5510263" y="834555"/>
        <a:ext cx="84953" cy="85182"/>
      </dsp:txXfrm>
    </dsp:sp>
    <dsp:sp modelId="{34D5C79A-98E0-4988-B90A-6400745CC9E0}">
      <dsp:nvSpPr>
        <dsp:cNvPr id="0" name=""/>
        <dsp:cNvSpPr/>
      </dsp:nvSpPr>
      <dsp:spPr>
        <a:xfrm>
          <a:off x="5718761" y="637966"/>
          <a:ext cx="838138" cy="478361"/>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5841503" y="708020"/>
        <a:ext cx="592654" cy="338253"/>
      </dsp:txXfrm>
    </dsp:sp>
    <dsp:sp modelId="{3C228663-F9D3-4A98-9AD8-151444216910}">
      <dsp:nvSpPr>
        <dsp:cNvPr id="0" name=""/>
        <dsp:cNvSpPr/>
      </dsp:nvSpPr>
      <dsp:spPr>
        <a:xfrm>
          <a:off x="6653179" y="806161"/>
          <a:ext cx="121362"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6653179" y="834555"/>
        <a:ext cx="84953" cy="85182"/>
      </dsp:txXfrm>
    </dsp:sp>
    <dsp:sp modelId="{171052BF-4743-4E8F-822B-14E1956A3F35}">
      <dsp:nvSpPr>
        <dsp:cNvPr id="0" name=""/>
        <dsp:cNvSpPr/>
      </dsp:nvSpPr>
      <dsp:spPr>
        <a:xfrm>
          <a:off x="6861677" y="637966"/>
          <a:ext cx="838138" cy="478361"/>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Model</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6984419" y="708020"/>
        <a:ext cx="592654" cy="3382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62E42-1621-4AE8-8246-51E793A4F022}">
      <dsp:nvSpPr>
        <dsp:cNvPr id="0" name=""/>
        <dsp:cNvSpPr/>
      </dsp:nvSpPr>
      <dsp:spPr>
        <a:xfrm>
          <a:off x="4184" y="608894"/>
          <a:ext cx="838138" cy="536505"/>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String-</a:t>
          </a:r>
          <a:r>
            <a:rPr lang="nl-NL" sz="800" b="1" i="0" u="none" strike="noStrike" kern="1200" cap="none" err="1">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Indexer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endParaRPr>
        </a:p>
      </dsp:txBody>
      <dsp:txXfrm>
        <a:off x="126926" y="687463"/>
        <a:ext cx="592654" cy="379367"/>
      </dsp:txXfrm>
    </dsp:sp>
    <dsp:sp modelId="{3C7DFE3E-EA08-433E-AE19-7F7BF869E7DC}">
      <dsp:nvSpPr>
        <dsp:cNvPr id="0" name=""/>
        <dsp:cNvSpPr/>
      </dsp:nvSpPr>
      <dsp:spPr>
        <a:xfrm>
          <a:off x="938601" y="806161"/>
          <a:ext cx="121362"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938601" y="834555"/>
        <a:ext cx="84953" cy="85182"/>
      </dsp:txXfrm>
    </dsp:sp>
    <dsp:sp modelId="{9777338B-80E0-48DC-9CC7-65EB2151EE7F}">
      <dsp:nvSpPr>
        <dsp:cNvPr id="0" name=""/>
        <dsp:cNvSpPr/>
      </dsp:nvSpPr>
      <dsp:spPr>
        <a:xfrm>
          <a:off x="1147099" y="635033"/>
          <a:ext cx="838138" cy="484227"/>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Word2Vec</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1269841" y="705946"/>
        <a:ext cx="592654" cy="342401"/>
      </dsp:txXfrm>
    </dsp:sp>
    <dsp:sp modelId="{1A29F931-D03A-4D43-B47D-0F2B80FA61A2}">
      <dsp:nvSpPr>
        <dsp:cNvPr id="0" name=""/>
        <dsp:cNvSpPr/>
      </dsp:nvSpPr>
      <dsp:spPr>
        <a:xfrm rot="84935">
          <a:off x="2081211" y="820384"/>
          <a:ext cx="121037"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2081217" y="848329"/>
        <a:ext cx="84726" cy="85182"/>
      </dsp:txXfrm>
    </dsp:sp>
    <dsp:sp modelId="{9494A1CD-050E-47A2-8F7A-C014F6ECA408}">
      <dsp:nvSpPr>
        <dsp:cNvPr id="0" name=""/>
        <dsp:cNvSpPr/>
      </dsp:nvSpPr>
      <dsp:spPr>
        <a:xfrm>
          <a:off x="2289106" y="650575"/>
          <a:ext cx="838138" cy="509584"/>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2411848" y="725202"/>
        <a:ext cx="592654" cy="360330"/>
      </dsp:txXfrm>
    </dsp:sp>
    <dsp:sp modelId="{C598771D-F71C-4B4E-B3E6-9EC96FCC6D4C}">
      <dsp:nvSpPr>
        <dsp:cNvPr id="0" name=""/>
        <dsp:cNvSpPr/>
      </dsp:nvSpPr>
      <dsp:spPr>
        <a:xfrm rot="21515199">
          <a:off x="3223792" y="820158"/>
          <a:ext cx="121761"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3223798" y="849002"/>
        <a:ext cx="85233" cy="85182"/>
      </dsp:txXfrm>
    </dsp:sp>
    <dsp:sp modelId="{C2B3BB8A-DC2E-4D41-9DDC-54D90F731BEC}">
      <dsp:nvSpPr>
        <dsp:cNvPr id="0" name=""/>
        <dsp:cNvSpPr/>
      </dsp:nvSpPr>
      <dsp:spPr>
        <a:xfrm>
          <a:off x="3432930" y="637966"/>
          <a:ext cx="838138" cy="478361"/>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sym typeface="Lexend Deca"/>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3555672" y="708020"/>
        <a:ext cx="592654" cy="338253"/>
      </dsp:txXfrm>
    </dsp:sp>
    <dsp:sp modelId="{1D4AF22D-2F7A-44CF-A74F-DCE9D3876DE2}">
      <dsp:nvSpPr>
        <dsp:cNvPr id="0" name=""/>
        <dsp:cNvSpPr/>
      </dsp:nvSpPr>
      <dsp:spPr>
        <a:xfrm>
          <a:off x="4367348" y="806161"/>
          <a:ext cx="121362"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4367348" y="834555"/>
        <a:ext cx="84953" cy="85182"/>
      </dsp:txXfrm>
    </dsp:sp>
    <dsp:sp modelId="{2B18EB33-F024-47FE-A715-52903286E518}">
      <dsp:nvSpPr>
        <dsp:cNvPr id="0" name=""/>
        <dsp:cNvSpPr/>
      </dsp:nvSpPr>
      <dsp:spPr>
        <a:xfrm>
          <a:off x="4575846" y="637966"/>
          <a:ext cx="838138" cy="478361"/>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Standard-</a:t>
          </a:r>
          <a:r>
            <a:rPr lang="nl-NL" sz="800" b="1" i="0" u="none" strike="noStrike" kern="1200" cap="none" err="1">
              <a:solidFill>
                <a:srgbClr val="0A1D3D"/>
              </a:solidFill>
              <a:latin typeface="Tahoma" panose="020B0604030504040204" pitchFamily="34" charset="0"/>
              <a:ea typeface="Tahoma" panose="020B0604030504040204" pitchFamily="34" charset="0"/>
              <a:cs typeface="Tahoma" panose="020B0604030504040204" pitchFamily="34" charset="0"/>
            </a:rPr>
            <a:t>Scaler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4698588" y="708020"/>
        <a:ext cx="592654" cy="338253"/>
      </dsp:txXfrm>
    </dsp:sp>
    <dsp:sp modelId="{8BAB906F-28EB-4420-919C-17B4712A0C4F}">
      <dsp:nvSpPr>
        <dsp:cNvPr id="0" name=""/>
        <dsp:cNvSpPr/>
      </dsp:nvSpPr>
      <dsp:spPr>
        <a:xfrm>
          <a:off x="5510263" y="806161"/>
          <a:ext cx="121362"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5510263" y="834555"/>
        <a:ext cx="84953" cy="85182"/>
      </dsp:txXfrm>
    </dsp:sp>
    <dsp:sp modelId="{34D5C79A-98E0-4988-B90A-6400745CC9E0}">
      <dsp:nvSpPr>
        <dsp:cNvPr id="0" name=""/>
        <dsp:cNvSpPr/>
      </dsp:nvSpPr>
      <dsp:spPr>
        <a:xfrm>
          <a:off x="5718761" y="637966"/>
          <a:ext cx="838138" cy="478361"/>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Vector-Assembler</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5841503" y="708020"/>
        <a:ext cx="592654" cy="338253"/>
      </dsp:txXfrm>
    </dsp:sp>
    <dsp:sp modelId="{3C228663-F9D3-4A98-9AD8-151444216910}">
      <dsp:nvSpPr>
        <dsp:cNvPr id="0" name=""/>
        <dsp:cNvSpPr/>
      </dsp:nvSpPr>
      <dsp:spPr>
        <a:xfrm>
          <a:off x="6653179" y="806161"/>
          <a:ext cx="121362" cy="14197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nl-BE" sz="600" kern="1200"/>
        </a:p>
      </dsp:txBody>
      <dsp:txXfrm>
        <a:off x="6653179" y="834555"/>
        <a:ext cx="84953" cy="85182"/>
      </dsp:txXfrm>
    </dsp:sp>
    <dsp:sp modelId="{171052BF-4743-4E8F-822B-14E1956A3F35}">
      <dsp:nvSpPr>
        <dsp:cNvPr id="0" name=""/>
        <dsp:cNvSpPr/>
      </dsp:nvSpPr>
      <dsp:spPr>
        <a:xfrm>
          <a:off x="6861677" y="637966"/>
          <a:ext cx="838138" cy="478361"/>
        </a:xfrm>
        <a:prstGeom prst="ellipse">
          <a:avLst/>
        </a:prstGeom>
        <a:noFill/>
        <a:ln w="25400" cap="flat" cmpd="sng" algn="ctr">
          <a:solidFill>
            <a:schemeClr val="tx1"/>
          </a:solidFill>
          <a:prstDash val="solid"/>
          <a:extLst>
            <a:ext uri="{C807C97D-BFC1-408E-A445-0C87EB9F89A2}">
              <ask:lineSketchStyleProps xmlns:ask="http://schemas.microsoft.com/office/drawing/2018/sketchyshapes">
                <ask:type>
                  <ask:lineSketchCurve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nl-NL"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rPr>
            <a:t>Model</a:t>
          </a:r>
          <a:endParaRPr lang="nl-BE" sz="800" b="1" i="0" u="none" strike="noStrike" kern="1200" cap="none">
            <a:solidFill>
              <a:srgbClr val="0A1D3D"/>
            </a:solidFill>
            <a:latin typeface="Tahoma" panose="020B0604030504040204" pitchFamily="34" charset="0"/>
            <a:ea typeface="Tahoma" panose="020B0604030504040204" pitchFamily="34" charset="0"/>
            <a:cs typeface="Tahoma" panose="020B0604030504040204" pitchFamily="34" charset="0"/>
          </a:endParaRPr>
        </a:p>
      </dsp:txBody>
      <dsp:txXfrm>
        <a:off x="6984419" y="708020"/>
        <a:ext cx="592654" cy="3382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F83DCD-F406-1A4E-D95A-C71D296394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F9CBF2B-4579-A335-65EF-5E7E00DBD8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0E6F19-3EAE-4C5A-B802-6F737CA23D86}" type="datetimeFigureOut">
              <a:rPr lang="en-GB" smtClean="0"/>
              <a:t>20/12/2023</a:t>
            </a:fld>
            <a:endParaRPr lang="en-GB"/>
          </a:p>
        </p:txBody>
      </p:sp>
      <p:sp>
        <p:nvSpPr>
          <p:cNvPr id="4" name="Footer Placeholder 3">
            <a:extLst>
              <a:ext uri="{FF2B5EF4-FFF2-40B4-BE49-F238E27FC236}">
                <a16:creationId xmlns:a16="http://schemas.microsoft.com/office/drawing/2014/main" id="{B54C782E-A2EA-ADCF-83F1-2429A0FB60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7E03424-7199-5713-C749-EC32664C8E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C11888-D6A4-4BC5-ADD7-68093C9157C3}" type="slidenum">
              <a:rPr lang="en-GB" smtClean="0"/>
              <a:t>‹#›</a:t>
            </a:fld>
            <a:endParaRPr lang="en-GB"/>
          </a:p>
        </p:txBody>
      </p:sp>
    </p:spTree>
    <p:extLst>
      <p:ext uri="{BB962C8B-B14F-4D97-AF65-F5344CB8AC3E}">
        <p14:creationId xmlns:p14="http://schemas.microsoft.com/office/powerpoint/2010/main" val="38058754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37:22.053"/>
    </inkml:context>
    <inkml:brush xml:id="br0">
      <inkml:brushProperty name="width" value="0.35" units="cm"/>
      <inkml:brushProperty name="height" value="0.35" units="cm"/>
      <inkml:brushProperty name="color" value="#FFFFFF"/>
    </inkml:brush>
  </inkml:definitions>
  <inkml:trace contextRef="#ctx0" brushRef="#br0">154 243 24575,'-53'7'0,"50"-6"0,0 0 0,1-1 0,-1 1 0,0 0 0,0 0 0,0 0 0,1 1 0,-1-1 0,0 1 0,1 0 0,0-1 0,-1 1 0,1 0 0,0 0 0,-2 3 0,66-30 0,-35 9 0,-1-2 0,-1-1 0,0-2 0,-2 0 0,0-1 0,23-29 0,-1 2 0,-18 21 0,-23 23 0,-15 17 0,1 0 0,-16 15 0,-1 1 0,-39 54 0,-18 37 0,7-19 0,48-66 0,12-18 0,13-15 0,8-11 0,10-9 0,1 1 0,0 1 0,21-18 0,-20 21 0,-1-1 0,-1-1 0,0 0 0,13-21 0,23-29 0,-19 29 0,-31 37 0,0 0 0,0 0 0,0 0 0,0 0 0,1 0 0,-1 0 0,0 0 0,0 0 0,0 0 0,0 0 0,0 0 0,1 0 0,-1 0 0,0-1 0,0 1 0,0 0 0,0 0 0,0 0 0,0 0 0,1 0 0,-1 0 0,0 0 0,0 0 0,0-1 0,0 1 0,0 0 0,0 0 0,0 0 0,0 0 0,0 0 0,0-1 0,0 1 0,0 0 0,0 0 0,0 0 0,0 0 0,0 0 0,0-1 0,0 1 0,0 0 0,0 0 0,0 0 0,0 0 0,0 0 0,0-1 0,0 1 0,0 0 0,0 0 0,0 0 0,0 0 0,0 0 0,0-1 0,0 1 0,-1 0 0,1 0 0,0 0 0,0 0 0,0 0 0,0 0 0,0 0 0,0 0 0,-1 0 0,1-1 0,0 1 0,0 0 0,0 0 0,0 0 0,0 0 0,-1 0 0,-14 7 0,-19 15 0,-42 36 0,54-43 0,1 1 0,-26 25 0,38-33-227,-1 0-1,1 0 1,-1-1-1,-1 0 1,-15 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40:20.73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40:21.114"/>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40:21.56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40:22.09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40:22.64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40:23.22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37:24.503"/>
    </inkml:context>
    <inkml:brush xml:id="br0">
      <inkml:brushProperty name="width" value="0.35" units="cm"/>
      <inkml:brushProperty name="height" value="0.35" units="cm"/>
      <inkml:brushProperty name="color" value="#FFFFFF"/>
    </inkml:brush>
  </inkml:definitions>
  <inkml:trace contextRef="#ctx0" brushRef="#br0">0 21 24575,'8'0'0,"1"-7"0,0-6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37:26.160"/>
    </inkml:context>
    <inkml:brush xml:id="br0">
      <inkml:brushProperty name="width" value="0.35" units="cm"/>
      <inkml:brushProperty name="height" value="0.35" units="cm"/>
      <inkml:brushProperty name="color" value="#FFFFFF"/>
    </inkml:brush>
  </inkml:definitions>
  <inkml:trace contextRef="#ctx0" brushRef="#br0">8 1 24575,'0'3'0,"0"9"0,0 6 0,0 6 0,-7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38:08.15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38:12.728"/>
    </inkml:context>
    <inkml:brush xml:id="br0">
      <inkml:brushProperty name="width" value="0.35" units="cm"/>
      <inkml:brushProperty name="height" value="0.35" units="cm"/>
      <inkml:brushProperty name="color" value="#FFFFFF"/>
    </inkml:brush>
  </inkml:definitions>
  <inkml:trace contextRef="#ctx0" brushRef="#br0">210 711 24575,'-2'17'0,"0"0"0,0 0 0,-2 0 0,0 0 0,-1-1 0,0 0 0,-2 0 0,0 0 0,-1-1 0,0 1 0,-1-2 0,-1 0 0,0 0 0,-1 0 0,0-1 0,-19 15 0,4 7 0,22-29 0,12-25 0,75-138 0,-70 139 0,1-1 0,0 2 0,25-24 0,-21 23 0,-1-1 0,22-31 0,-32 41 0,1 0 0,0 0 0,0 1 0,1 0 0,14-10 0,-14 11 0,0 0 0,0-1 0,-1 1 0,0-2 0,-1 1 0,7-11 0,-2 3 0,-9 13 0,0 0 0,-1-1 0,1 1 0,0-1 0,-1 0 0,0 0 0,0 0 0,0 0 0,0 0 0,-1 0 0,0-1 0,0 1 0,0-1 0,1-6 0,-3 10 0,0 1 0,1-1 0,-1 0 0,1 1 0,-1-1 0,0 1 0,1-1 0,-1 1 0,0 0 0,0-1 0,0 1 0,1 0 0,-1 0 0,0-1 0,0 1 0,0 0 0,1 0 0,-1 0 0,0 0 0,0 0 0,0 0 0,0 0 0,1 0 0,-1 0 0,0 0 0,0 1 0,0-1 0,1 0 0,-1 1 0,0-1 0,0 0 0,1 1 0,-1-1 0,0 1 0,1-1 0,-2 2 0,-34 18 0,32-17 0,-157 92 0,160-97 0,6-6 0,13-15 0,-14 17 0,28-37 0,-3-1 0,-2-1 0,41-91 0,-41 60 0,-27 76 0,0-1 0,0 1 0,0-1 0,0 1 0,1 0 0,-1-1 0,0 1 0,0-1 0,0 1 0,0-1 0,0 1 0,0-1 0,0 1 0,0-1 0,-1 1 0,1 0 0,0-1 0,0 1 0,0-1 0,0 1 0,-1-1 0,1 1 0,0 0 0,0-1 0,-1 1 0,1-1 0,0 1 0,-1 0 0,1 0 0,0-1 0,-1 1 0,1 0 0,-1-1 0,1 1 0,-21-3 0,-21 9 0,24 2 0,0 0 0,1 1 0,0 0 0,0 2 0,1 0 0,1 0 0,0 2 0,0 0 0,1 1 0,-17 21 0,30-34 0,1-1 0,-1 1 0,0-1 0,1 1 0,-1-1 0,1 1 0,-1-1 0,1 1 0,-1-1 0,1 1 0,0 0 0,-1-1 0,1 1 0,0 0 0,-1-1 0,1 1 0,0 0 0,0 0 0,0-1 0,0 1 0,0 0 0,0 0 0,0-1 0,0 1 0,0 0 0,0 0 0,0-1 0,0 1 0,0 0 0,0 0 0,1-1 0,-1 1 0,0 0 0,1-1 0,-1 1 0,0 0 0,1-1 0,-1 1 0,1-1 0,-1 1 0,1-1 0,-1 1 0,1-1 0,-1 1 0,1-1 0,0 1 0,-1-1 0,1 0 0,0 1 0,-1-1 0,1 0 0,0 0 0,0 1 0,-1-1 0,1 0 0,0 0 0,-1 0 0,1 0 0,0 0 0,0 0 0,-1 0 0,1 0 0,1 0 0,5 0 0,-1 0 0,0 0 0,1 0 0,-1-1 0,1 0 0,7-2 0,-3-2 0,0 0 0,0 0 0,-1-1 0,0-1 0,0 1 0,0-2 0,12-12 0,59-67 0,-62 65 0,1-3 0,25-42 0,-28 40 0,30-38 0,-48 86 0,-9 28 0,5-24 0,-16 40 0,17-57 0,0 0 0,1 1 0,0 0 0,0 0 0,1 0 0,0 0 0,1 0 0,0 0 0,0 0 0,2 14 0,-2-23 0,1 1 0,0 0 0,0-1 0,0 1 0,0-1 0,0 1 0,1 0 0,-1-1 0,0 1 0,0 0 0,0-1 0,0 1 0,1-1 0,-1 1 0,0-1 0,0 1 0,1-1 0,-1 1 0,1-1 0,-1 1 0,0-1 0,1 1 0,-1-1 0,1 1 0,-1-1 0,1 0 0,-1 1 0,1-1 0,-1 0 0,1 0 0,0 1 0,-1-1 0,1 0 0,-1 0 0,1 0 0,0 0 0,-1 0 0,2 0 0,-1 0 0,1-1 0,0 0 0,0 0 0,0-1 0,-1 1 0,1 0 0,0-1 0,-1 1 0,0 0 0,1-1 0,1-2 0,31-51 0,8-59 0,-33 69 0,-9 44 0,0 0 0,0 0 0,0 0 0,0 0 0,0 0 0,0 0 0,0 0 0,0 0 0,0 0 0,-1 0 0,1 0 0,0 1 0,-1-1 0,1 0 0,-1 0 0,1 0 0,-1 0 0,0 0 0,0 1 0,1-1 0,-1 1 0,0 0 0,0 0 0,0 0 0,0 0 0,1 0 0,-1 0 0,0 0 0,0 0 0,0 0 0,1 0 0,-1 1 0,0-1 0,0 0 0,1 0 0,-1 1 0,0-1 0,0 1 0,1-1 0,-1 1 0,0-1 0,1 1 0,-1-1 0,1 1 0,-2 0 0,-7 9 0,1 0 0,0 0 0,0 1 0,1 0 0,0 0 0,1 1 0,1-1 0,-6 15 0,-8 16 0,-5 3 0,3 0 0,-21 66 0,28-76 0,-1-1 0,-2-1 0,-1-1 0,-1 0 0,-41 51 0,37-53 0,6-7 0,1 1 0,0 0 0,2 1 0,-18 43 0,31-67 0,1 0 0,-1 0 0,1 0 0,-1 0 0,1 0 0,0 0 0,-1 0 0,1 0 0,0 0 0,0 0 0,0 0 0,0 0 0,0 0 0,0 0 0,0 0 0,0 1 0,0-1 0,0 0 0,1 0 0,-1 0 0,0 0 0,1 0 0,-1 0 0,1 0 0,-1-1 0,1 3 0,1-3 0,-1 0 0,0 1 0,0-1 0,1 0 0,-1 0 0,0 0 0,0 0 0,1 0 0,-1 0 0,0 0 0,0 0 0,1 0 0,-1 0 0,0-1 0,0 1 0,0-1 0,1 1 0,0-1 0,54-32 0,-45 25 0,0-1 0,-1-1 0,-1 0 0,1 0 0,-2-1 0,1 0 0,11-21 0,-2-4 0,19-49 0,-106 130 0,48-26 0,2 1 0,0 1 0,-23 32 0,22-27 0,-1-1 0,-24 23 0,30-32 23,0 1 1,2 1-1,0 0 0,-16 29 0,-18 27-1504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39:30.649"/>
    </inkml:context>
    <inkml:brush xml:id="br0">
      <inkml:brushProperty name="width" value="0.35" units="cm"/>
      <inkml:brushProperty name="height" value="0.35" units="cm"/>
      <inkml:brushProperty name="color" value="#FFFFFF"/>
    </inkml:brush>
  </inkml:definitions>
  <inkml:trace contextRef="#ctx0" brushRef="#br0">138 1179 24575,'-3'-2'0,"0"-1"0,0 1 0,0-1 0,1 0 0,-1 0 0,1 0 0,0 0 0,0 0 0,0 0 0,0-1 0,0 1 0,1-1 0,-2-4 0,-5-8 0,-5-7 0,1-1 0,2 1 0,0-2 0,-11-46 0,5 18 0,12 43 0,1 0 0,1-1 0,0 1 0,0 0 0,1-1 0,1 1 0,-1-1 0,2 1 0,-1-1 0,2 1 0,2-13 0,-2 15 0,1 0 0,0 0 0,1 1 0,0-1 0,0 1 0,0-1 0,1 2 0,0-1 0,1 0 0,-1 1 0,1 0 0,1 0 0,-1 1 0,9-6 0,51-33 0,44-32 0,-99 67 0,0-1 0,0 0 0,-1-1 0,0 0 0,-1 0 0,13-22 0,-21 32 0,0 0 0,-1 0 0,1 0 0,0 0 0,-1 0 0,1 0 0,-1 0 0,1 0 0,-1 0 0,1 0 0,-1 0 0,0 0 0,1 0 0,-1-1 0,0 1 0,0 0 0,0 0 0,0 0 0,0 0 0,0-1 0,0 1 0,-1-2 0,0 3 0,0 0 0,0 0 0,0 0 0,0 0 0,0 0 0,0 0 0,0 0 0,0 0 0,0 0 0,0 1 0,0-1 0,0 0 0,0 1 0,0-1 0,0 1 0,0-1 0,0 1 0,-1 0 0,-49 36 0,-88 100 0,81-76 0,4-10 0,74-64 0,-5 4 0,0-1 0,20-17 0,81-104 0,-59 64 0,119-137 0,-141 159 0,-1-1 0,28-53 0,-41 49-1365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39:31.764"/>
    </inkml:context>
    <inkml:brush xml:id="br0">
      <inkml:brushProperty name="width" value="0.35" units="cm"/>
      <inkml:brushProperty name="height" value="0.35" units="cm"/>
      <inkml:brushProperty name="color" value="#FFFFFF"/>
    </inkml:brush>
  </inkml:definitions>
  <inkml:trace contextRef="#ctx0" brushRef="#br0">0 261 24575,'2'-5'0,"0"0"0,0 0 0,0 0 0,1 1 0,0-1 0,-1 1 0,2-1 0,-1 1 0,0 0 0,1 1 0,0-1 0,8-6 0,11-13 0,-11 4 0,0-1 0,-2 0 0,-1 0 0,0-1 0,10-38 0,-19 44 0,-9 20 0,-13 21 0,-44 110-1365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40:05.73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0T09:40:19.822"/>
    </inkml:context>
    <inkml:brush xml:id="br0">
      <inkml:brushProperty name="width" value="0.35" units="cm"/>
      <inkml:brushProperty name="height" value="0.35" units="cm"/>
      <inkml:brushProperty name="color" value="#FFFFFF"/>
    </inkml:brush>
  </inkml:definitions>
  <inkml:trace contextRef="#ctx0" brushRef="#br0">229 0 24575,'1'1'0,"0"-1"0,0 1 0,0-1 0,0 1 0,-1-1 0,1 1 0,0-1 0,0 1 0,-1 0 0,1-1 0,0 1 0,-1 0 0,1 0 0,0 0 0,-1-1 0,1 1 0,-1 0 0,0 0 0,1 0 0,-1 0 0,0 0 0,1 0 0,-1 0 0,0 0 0,0 0 0,0 0 0,0 1 0,4 37 0,-4-29 0,7 35 0,-4-36 0,-1 0 0,-1 1 0,0-1 0,0 1 0,-1-1 0,0 1 0,0-1 0,-1 1 0,-1-1 0,1 0 0,-5 11 0,-78 222 0,71-199 0,10-32 0,0-1 0,0 1 0,-1 0 0,-1-1 0,0 0 0,-6 10 0,-1-2 0,1 0 0,1 2 0,0-1 0,2 1 0,0 0 0,-6 28 0,-9-2 0,19-42 0,1 1 0,0 0 0,1 0 0,-1 0 0,1 0 0,0 0 0,0 0 0,0 1 0,0 7 0,5-12 0,4-10 0,5-8 0,39-50 0,-40 54 0,1-1 0,-2 0 0,10-18 0,-20 32 0,0 0 0,0 0 0,0 0 0,-1 0 0,1 0 0,0 0 0,0 0 0,0 0 0,0 0 0,0 0 0,-1 0 0,1 0 0,0 0 0,0 0 0,0-1 0,0 1 0,0 0 0,0 0 0,0 0 0,-1 0 0,1 0 0,0 0 0,0 0 0,0-1 0,0 1 0,0 0 0,0 0 0,0 0 0,0 0 0,0 0 0,0-1 0,0 1 0,0 0 0,0 0 0,0 0 0,0 0 0,0 0 0,0-1 0,0 1 0,0 0 0,0 0 0,0 0 0,0 0 0,0 0 0,0-1 0,0 1 0,0 0 0,0 0 0,0 0 0,0 0 0,0 0 0,1 0 0,-1-1 0,0 1 0,0 0 0,0 0 0,0 0 0,-18 13 0,-21 21 0,18-14 0,16-17 0,1 0 0,0 1 0,0 0 0,0 0 0,0 0 0,0 0 0,1 0 0,0 1 0,-4 8 0,7-13 0,0 0 0,0 0 0,1 1 0,-1-1 0,0 0 0,1 0 0,-1 1 0,0-1 0,0 0 0,1 0 0,-1 0 0,1 1 0,-1-1 0,0 0 0,1 0 0,-1 0 0,0 0 0,1 0 0,-1 0 0,1 0 0,-1 0 0,0 0 0,1 0 0,-1 0 0,1 0 0,-1 0 0,0 0 0,1 0 0,-1 0 0,0-1 0,1 1 0,-1 0 0,0 0 0,1 0 0,-1-1 0,0 1 0,1 0 0,-1 0 0,0-1 0,1 1 0,-1 0 0,0-1 0,0 1 0,1-1 0,18-11 0,-1-8 0,-1 0 0,26-45 0,-30 44 0,1 1 0,0 0 0,1 1 0,19-18 0,-9 12 0,-6 7 0,-33 47 0,-51 67 0,31-49 0,33-46 0,0-1 0,1 1 0,-1 0 0,0-1 0,1 1 0,-1 0 0,1 0 0,-1-1 0,1 1 0,-1 0 0,1 0 0,-1 0 0,1 0 0,0 0 0,0 0 0,-1-1 0,1 1 0,0 0 0,0 0 0,0 0 0,0 2 0,17-10 0,25-26 0,110-120-1365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g21b8e9c55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4" name="Google Shape;3364;g21b8e9c55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buNone/>
            </a:pPr>
            <a:endParaRPr lang="nl-NL" dirty="0"/>
          </a:p>
        </p:txBody>
      </p:sp>
    </p:spTree>
    <p:extLst>
      <p:ext uri="{BB962C8B-B14F-4D97-AF65-F5344CB8AC3E}">
        <p14:creationId xmlns:p14="http://schemas.microsoft.com/office/powerpoint/2010/main" val="2527587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buNone/>
            </a:pPr>
            <a:endParaRPr lang="nl-NL" dirty="0"/>
          </a:p>
        </p:txBody>
      </p:sp>
    </p:spTree>
    <p:extLst>
      <p:ext uri="{BB962C8B-B14F-4D97-AF65-F5344CB8AC3E}">
        <p14:creationId xmlns:p14="http://schemas.microsoft.com/office/powerpoint/2010/main" val="290610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2788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631794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21649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3"/>
        <p:cNvGrpSpPr/>
        <p:nvPr/>
      </p:nvGrpSpPr>
      <p:grpSpPr>
        <a:xfrm>
          <a:off x="0" y="0"/>
          <a:ext cx="0" cy="0"/>
          <a:chOff x="0" y="0"/>
          <a:chExt cx="0" cy="0"/>
        </a:xfrm>
      </p:grpSpPr>
      <p:sp>
        <p:nvSpPr>
          <p:cNvPr id="3964" name="Google Shape;39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5" name="Google Shape;39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3002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BE" dirty="0"/>
          </a:p>
        </p:txBody>
      </p:sp>
    </p:spTree>
    <p:extLst>
      <p:ext uri="{BB962C8B-B14F-4D97-AF65-F5344CB8AC3E}">
        <p14:creationId xmlns:p14="http://schemas.microsoft.com/office/powerpoint/2010/main" val="2824330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BE" dirty="0"/>
          </a:p>
        </p:txBody>
      </p:sp>
    </p:spTree>
    <p:extLst>
      <p:ext uri="{BB962C8B-B14F-4D97-AF65-F5344CB8AC3E}">
        <p14:creationId xmlns:p14="http://schemas.microsoft.com/office/powerpoint/2010/main" val="695659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BE" dirty="0"/>
          </a:p>
        </p:txBody>
      </p:sp>
    </p:spTree>
    <p:extLst>
      <p:ext uri="{BB962C8B-B14F-4D97-AF65-F5344CB8AC3E}">
        <p14:creationId xmlns:p14="http://schemas.microsoft.com/office/powerpoint/2010/main" val="973268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BE" dirty="0"/>
          </a:p>
        </p:txBody>
      </p:sp>
    </p:spTree>
    <p:extLst>
      <p:ext uri="{BB962C8B-B14F-4D97-AF65-F5344CB8AC3E}">
        <p14:creationId xmlns:p14="http://schemas.microsoft.com/office/powerpoint/2010/main" val="107441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3"/>
        <p:cNvGrpSpPr/>
        <p:nvPr/>
      </p:nvGrpSpPr>
      <p:grpSpPr>
        <a:xfrm>
          <a:off x="0" y="0"/>
          <a:ext cx="0" cy="0"/>
          <a:chOff x="0" y="0"/>
          <a:chExt cx="0" cy="0"/>
        </a:xfrm>
      </p:grpSpPr>
      <p:sp>
        <p:nvSpPr>
          <p:cNvPr id="3964" name="Google Shape;39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5" name="Google Shape;39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BE" dirty="0"/>
          </a:p>
        </p:txBody>
      </p:sp>
    </p:spTree>
    <p:extLst>
      <p:ext uri="{BB962C8B-B14F-4D97-AF65-F5344CB8AC3E}">
        <p14:creationId xmlns:p14="http://schemas.microsoft.com/office/powerpoint/2010/main" val="920464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BE" dirty="0"/>
          </a:p>
        </p:txBody>
      </p:sp>
    </p:spTree>
    <p:extLst>
      <p:ext uri="{BB962C8B-B14F-4D97-AF65-F5344CB8AC3E}">
        <p14:creationId xmlns:p14="http://schemas.microsoft.com/office/powerpoint/2010/main" val="2457317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BE" dirty="0"/>
          </a:p>
        </p:txBody>
      </p:sp>
    </p:spTree>
    <p:extLst>
      <p:ext uri="{BB962C8B-B14F-4D97-AF65-F5344CB8AC3E}">
        <p14:creationId xmlns:p14="http://schemas.microsoft.com/office/powerpoint/2010/main" val="3037058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BE" dirty="0"/>
          </a:p>
        </p:txBody>
      </p:sp>
    </p:spTree>
    <p:extLst>
      <p:ext uri="{BB962C8B-B14F-4D97-AF65-F5344CB8AC3E}">
        <p14:creationId xmlns:p14="http://schemas.microsoft.com/office/powerpoint/2010/main" val="1499367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37720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BE" b="0" dirty="0"/>
          </a:p>
        </p:txBody>
      </p:sp>
    </p:spTree>
    <p:extLst>
      <p:ext uri="{BB962C8B-B14F-4D97-AF65-F5344CB8AC3E}">
        <p14:creationId xmlns:p14="http://schemas.microsoft.com/office/powerpoint/2010/main" val="2392020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3"/>
        <p:cNvGrpSpPr/>
        <p:nvPr/>
      </p:nvGrpSpPr>
      <p:grpSpPr>
        <a:xfrm>
          <a:off x="0" y="0"/>
          <a:ext cx="0" cy="0"/>
          <a:chOff x="0" y="0"/>
          <a:chExt cx="0" cy="0"/>
        </a:xfrm>
      </p:grpSpPr>
      <p:sp>
        <p:nvSpPr>
          <p:cNvPr id="3964" name="Google Shape;39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5" name="Google Shape;39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8428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651463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GB" b="0" i="0" dirty="0">
              <a:solidFill>
                <a:srgbClr val="D1D5DB"/>
              </a:solidFill>
              <a:effectLst/>
              <a:latin typeface="Söhne"/>
            </a:endParaRPr>
          </a:p>
        </p:txBody>
      </p:sp>
    </p:spTree>
    <p:extLst>
      <p:ext uri="{BB962C8B-B14F-4D97-AF65-F5344CB8AC3E}">
        <p14:creationId xmlns:p14="http://schemas.microsoft.com/office/powerpoint/2010/main" val="1912971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884449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1171182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319029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423314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BE" dirty="0"/>
          </a:p>
        </p:txBody>
      </p:sp>
    </p:spTree>
    <p:extLst>
      <p:ext uri="{BB962C8B-B14F-4D97-AF65-F5344CB8AC3E}">
        <p14:creationId xmlns:p14="http://schemas.microsoft.com/office/powerpoint/2010/main" val="1624741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2450371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3024740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lgn="l">
              <a:buNone/>
            </a:pPr>
            <a:endParaRPr lang="en-US" b="0" i="0" dirty="0">
              <a:solidFill>
                <a:srgbClr val="D1D5DB"/>
              </a:solidFill>
              <a:effectLst/>
              <a:latin typeface="Söhne"/>
            </a:endParaRPr>
          </a:p>
        </p:txBody>
      </p:sp>
    </p:spTree>
    <p:extLst>
      <p:ext uri="{BB962C8B-B14F-4D97-AF65-F5344CB8AC3E}">
        <p14:creationId xmlns:p14="http://schemas.microsoft.com/office/powerpoint/2010/main" val="960591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lgn="l">
              <a:buNone/>
            </a:pPr>
            <a:endParaRPr lang="en-US" b="0" i="0" dirty="0">
              <a:solidFill>
                <a:srgbClr val="D1D5DB"/>
              </a:solidFill>
              <a:effectLst/>
              <a:latin typeface="Söhne"/>
            </a:endParaRPr>
          </a:p>
        </p:txBody>
      </p:sp>
    </p:spTree>
    <p:extLst>
      <p:ext uri="{BB962C8B-B14F-4D97-AF65-F5344CB8AC3E}">
        <p14:creationId xmlns:p14="http://schemas.microsoft.com/office/powerpoint/2010/main" val="418155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lgn="l">
              <a:buNone/>
            </a:pPr>
            <a:endParaRPr lang="en-US" b="0" i="0" dirty="0">
              <a:solidFill>
                <a:srgbClr val="D1D5DB"/>
              </a:solidFill>
              <a:effectLst/>
              <a:latin typeface="Söhne"/>
            </a:endParaRPr>
          </a:p>
        </p:txBody>
      </p:sp>
    </p:spTree>
    <p:extLst>
      <p:ext uri="{BB962C8B-B14F-4D97-AF65-F5344CB8AC3E}">
        <p14:creationId xmlns:p14="http://schemas.microsoft.com/office/powerpoint/2010/main" val="242752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3946999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117466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401687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5"/>
        <p:cNvGrpSpPr/>
        <p:nvPr/>
      </p:nvGrpSpPr>
      <p:grpSpPr>
        <a:xfrm>
          <a:off x="0" y="0"/>
          <a:ext cx="0" cy="0"/>
          <a:chOff x="0" y="0"/>
          <a:chExt cx="0" cy="0"/>
        </a:xfrm>
      </p:grpSpPr>
      <p:sp>
        <p:nvSpPr>
          <p:cNvPr id="6616" name="Google Shape;661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7" name="Google Shape;661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5"/>
        <p:cNvGrpSpPr/>
        <p:nvPr/>
      </p:nvGrpSpPr>
      <p:grpSpPr>
        <a:xfrm>
          <a:off x="0" y="0"/>
          <a:ext cx="0" cy="0"/>
          <a:chOff x="0" y="0"/>
          <a:chExt cx="0" cy="0"/>
        </a:xfrm>
      </p:grpSpPr>
      <p:sp>
        <p:nvSpPr>
          <p:cNvPr id="6616" name="Google Shape;661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7" name="Google Shape;661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79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93013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a:p>
        </p:txBody>
      </p:sp>
    </p:spTree>
    <p:extLst>
      <p:ext uri="{BB962C8B-B14F-4D97-AF65-F5344CB8AC3E}">
        <p14:creationId xmlns:p14="http://schemas.microsoft.com/office/powerpoint/2010/main" val="695585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a:p>
        </p:txBody>
      </p:sp>
    </p:spTree>
    <p:extLst>
      <p:ext uri="{BB962C8B-B14F-4D97-AF65-F5344CB8AC3E}">
        <p14:creationId xmlns:p14="http://schemas.microsoft.com/office/powerpoint/2010/main" val="226100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223986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812490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3"/>
        <p:cNvGrpSpPr/>
        <p:nvPr/>
      </p:nvGrpSpPr>
      <p:grpSpPr>
        <a:xfrm>
          <a:off x="0" y="0"/>
          <a:ext cx="0" cy="0"/>
          <a:chOff x="0" y="0"/>
          <a:chExt cx="0" cy="0"/>
        </a:xfrm>
      </p:grpSpPr>
      <p:sp>
        <p:nvSpPr>
          <p:cNvPr id="3964" name="Google Shape;39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5" name="Google Shape;39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4532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148298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4055376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FFFFFF"/>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190700" y="1762600"/>
            <a:ext cx="6762600" cy="1045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b="0">
                <a:solidFill>
                  <a:srgbClr val="13394F"/>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00" y="2905100"/>
            <a:ext cx="4528800" cy="475800"/>
          </a:xfrm>
          <a:prstGeom prst="rect">
            <a:avLst/>
          </a:prstGeom>
          <a:solidFill>
            <a:srgbClr val="FFFFFF">
              <a:alpha val="34590"/>
            </a:srgbClr>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rgbClr val="13394F"/>
                </a:solidFill>
                <a:latin typeface="Lexend Deca"/>
                <a:ea typeface="Lexend Deca"/>
                <a:cs typeface="Lexend Deca"/>
                <a:sym typeface="Lexend Dec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1133474" y="-989482"/>
            <a:ext cx="5295900" cy="2453980"/>
          </a:xfrm>
          <a:prstGeom prst="rect">
            <a:avLst/>
          </a:prstGeom>
          <a:noFill/>
          <a:ln>
            <a:noFill/>
          </a:ln>
        </p:spPr>
      </p:pic>
      <p:pic>
        <p:nvPicPr>
          <p:cNvPr id="13" name="Google Shape;13;p2"/>
          <p:cNvPicPr preferRelativeResize="0"/>
          <p:nvPr/>
        </p:nvPicPr>
        <p:blipFill>
          <a:blip r:embed="rId4">
            <a:alphaModFix/>
          </a:blip>
          <a:stretch>
            <a:fillRect/>
          </a:stretch>
        </p:blipFill>
        <p:spPr>
          <a:xfrm>
            <a:off x="5962651" y="3583027"/>
            <a:ext cx="5295899" cy="258631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bg>
      <p:bgPr>
        <a:solidFill>
          <a:schemeClr val="lt1">
            <a:alpha val="0"/>
          </a:schemeClr>
        </a:solidFill>
        <a:effectLst/>
      </p:bgPr>
    </p:bg>
    <p:spTree>
      <p:nvGrpSpPr>
        <p:cNvPr id="1" name="Shape 24"/>
        <p:cNvGrpSpPr/>
        <p:nvPr/>
      </p:nvGrpSpPr>
      <p:grpSpPr>
        <a:xfrm>
          <a:off x="0" y="0"/>
          <a:ext cx="0" cy="0"/>
          <a:chOff x="0" y="0"/>
          <a:chExt cx="0" cy="0"/>
        </a:xfrm>
      </p:grpSpPr>
      <p:sp>
        <p:nvSpPr>
          <p:cNvPr id="26" name="Google Shape;26;p4"/>
          <p:cNvSpPr txBox="1">
            <a:spLocks noGrp="1"/>
          </p:cNvSpPr>
          <p:nvPr>
            <p:ph type="title"/>
          </p:nvPr>
        </p:nvSpPr>
        <p:spPr>
          <a:xfrm>
            <a:off x="573741" y="203519"/>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solidFill>
                  <a:srgbClr val="242F58"/>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txBox="1">
            <a:spLocks noGrp="1"/>
          </p:cNvSpPr>
          <p:nvPr>
            <p:ph type="body" idx="1"/>
          </p:nvPr>
        </p:nvSpPr>
        <p:spPr>
          <a:xfrm>
            <a:off x="573741" y="1215750"/>
            <a:ext cx="7704000" cy="2803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Lexend Deca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8" name="Google Shape;28;p4"/>
          <p:cNvPicPr preferRelativeResize="0"/>
          <p:nvPr/>
        </p:nvPicPr>
        <p:blipFill>
          <a:blip r:embed="rId2">
            <a:alphaModFix/>
          </a:blip>
          <a:stretch>
            <a:fillRect/>
          </a:stretch>
        </p:blipFill>
        <p:spPr>
          <a:xfrm>
            <a:off x="5934076" y="-1208655"/>
            <a:ext cx="5295899" cy="2251888"/>
          </a:xfrm>
          <a:prstGeom prst="rect">
            <a:avLst/>
          </a:prstGeom>
          <a:noFill/>
          <a:ln>
            <a:noFill/>
          </a:ln>
        </p:spPr>
      </p:pic>
      <p:pic>
        <p:nvPicPr>
          <p:cNvPr id="29" name="Google Shape;29;p4"/>
          <p:cNvPicPr preferRelativeResize="0"/>
          <p:nvPr/>
        </p:nvPicPr>
        <p:blipFill>
          <a:blip r:embed="rId3">
            <a:alphaModFix/>
          </a:blip>
          <a:stretch>
            <a:fillRect/>
          </a:stretch>
        </p:blipFill>
        <p:spPr>
          <a:xfrm>
            <a:off x="-2069923" y="4019550"/>
            <a:ext cx="5295898" cy="2407246"/>
          </a:xfrm>
          <a:prstGeom prst="rect">
            <a:avLst/>
          </a:prstGeom>
          <a:noFill/>
          <a:ln>
            <a:noFill/>
          </a:ln>
        </p:spPr>
      </p:pic>
      <p:pic>
        <p:nvPicPr>
          <p:cNvPr id="30" name="Google Shape;30;p4"/>
          <p:cNvPicPr preferRelativeResize="0"/>
          <p:nvPr/>
        </p:nvPicPr>
        <p:blipFill>
          <a:blip r:embed="rId4">
            <a:alphaModFix/>
          </a:blip>
          <a:stretch>
            <a:fillRect/>
          </a:stretch>
        </p:blipFill>
        <p:spPr>
          <a:xfrm>
            <a:off x="6474823" y="3719422"/>
            <a:ext cx="4468350" cy="2540678"/>
          </a:xfrm>
          <a:prstGeom prst="rect">
            <a:avLst/>
          </a:prstGeom>
          <a:noFill/>
          <a:ln>
            <a:noFill/>
          </a:ln>
        </p:spPr>
      </p:pic>
      <p:grpSp>
        <p:nvGrpSpPr>
          <p:cNvPr id="33" name="Google Shape;33;p4"/>
          <p:cNvGrpSpPr/>
          <p:nvPr/>
        </p:nvGrpSpPr>
        <p:grpSpPr>
          <a:xfrm rot="17956228" flipH="1">
            <a:off x="8329704" y="4426955"/>
            <a:ext cx="758590" cy="838794"/>
            <a:chOff x="4138184" y="930105"/>
            <a:chExt cx="3868174" cy="4277151"/>
          </a:xfrm>
        </p:grpSpPr>
        <p:sp>
          <p:nvSpPr>
            <p:cNvPr id="34" name="Google Shape;34;p4"/>
            <p:cNvSpPr/>
            <p:nvPr/>
          </p:nvSpPr>
          <p:spPr>
            <a:xfrm>
              <a:off x="4646780" y="3070434"/>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a:off x="4138184" y="930105"/>
              <a:ext cx="3868174" cy="3755764"/>
              <a:chOff x="4138184" y="930105"/>
              <a:chExt cx="3868174" cy="3755764"/>
            </a:xfrm>
          </p:grpSpPr>
          <p:sp>
            <p:nvSpPr>
              <p:cNvPr id="36" name="Google Shape;36;p4"/>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10235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alpha val="0"/>
          </a:schemeClr>
        </a:solidFill>
        <a:effectLst/>
      </p:bgPr>
    </p:bg>
    <p:spTree>
      <p:nvGrpSpPr>
        <p:cNvPr id="1" name="Shape 15"/>
        <p:cNvGrpSpPr/>
        <p:nvPr/>
      </p:nvGrpSpPr>
      <p:grpSpPr>
        <a:xfrm>
          <a:off x="0" y="0"/>
          <a:ext cx="0" cy="0"/>
          <a:chOff x="0" y="0"/>
          <a:chExt cx="0" cy="0"/>
        </a:xfrm>
      </p:grpSpPr>
      <p:pic>
        <p:nvPicPr>
          <p:cNvPr id="16" name="Google Shape;16;p3"/>
          <p:cNvPicPr preferRelativeResize="0"/>
          <p:nvPr userDrawn="1"/>
        </p:nvPicPr>
        <p:blipFill>
          <a:blip r:embed="rId2">
            <a:alphaModFix amt="58000"/>
          </a:blip>
          <a:stretch>
            <a:fillRect/>
          </a:stretch>
        </p:blipFill>
        <p:spPr>
          <a:xfrm>
            <a:off x="0" y="0"/>
            <a:ext cx="9144003" cy="5143501"/>
          </a:xfrm>
          <a:prstGeom prst="rect">
            <a:avLst/>
          </a:prstGeom>
          <a:noFill/>
          <a:ln>
            <a:noFill/>
          </a:ln>
        </p:spPr>
      </p:pic>
      <p:sp>
        <p:nvSpPr>
          <p:cNvPr id="17" name="Google Shape;17;p3"/>
          <p:cNvSpPr txBox="1">
            <a:spLocks noGrp="1"/>
          </p:cNvSpPr>
          <p:nvPr>
            <p:ph type="title"/>
          </p:nvPr>
        </p:nvSpPr>
        <p:spPr>
          <a:xfrm>
            <a:off x="3714750" y="3265675"/>
            <a:ext cx="47160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7529875" y="2376450"/>
            <a:ext cx="900900" cy="841800"/>
          </a:xfrm>
          <a:prstGeom prst="rect">
            <a:avLst/>
          </a:prstGeom>
          <a:solidFill>
            <a:srgbClr val="FFFFFF">
              <a:alpha val="3459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3714750" y="4170800"/>
            <a:ext cx="4716000" cy="433200"/>
          </a:xfrm>
          <a:prstGeom prst="rect">
            <a:avLst/>
          </a:prstGeom>
          <a:solidFill>
            <a:srgbClr val="FFFFFF">
              <a:alpha val="34590"/>
            </a:srgbClr>
          </a:solid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 name="Google Shape;20;p3"/>
          <p:cNvPicPr preferRelativeResize="0"/>
          <p:nvPr/>
        </p:nvPicPr>
        <p:blipFill>
          <a:blip r:embed="rId3">
            <a:alphaModFix/>
          </a:blip>
          <a:stretch>
            <a:fillRect/>
          </a:stretch>
        </p:blipFill>
        <p:spPr>
          <a:xfrm>
            <a:off x="-1877576" y="836158"/>
            <a:ext cx="5295901" cy="2366198"/>
          </a:xfrm>
          <a:prstGeom prst="rect">
            <a:avLst/>
          </a:prstGeom>
          <a:noFill/>
          <a:ln>
            <a:noFill/>
          </a:ln>
        </p:spPr>
      </p:pic>
      <p:pic>
        <p:nvPicPr>
          <p:cNvPr id="21" name="Google Shape;21;p3"/>
          <p:cNvPicPr preferRelativeResize="0"/>
          <p:nvPr/>
        </p:nvPicPr>
        <p:blipFill>
          <a:blip r:embed="rId4">
            <a:alphaModFix/>
          </a:blip>
          <a:stretch>
            <a:fillRect/>
          </a:stretch>
        </p:blipFill>
        <p:spPr>
          <a:xfrm>
            <a:off x="5725676" y="-325448"/>
            <a:ext cx="5295899" cy="2251888"/>
          </a:xfrm>
          <a:prstGeom prst="rect">
            <a:avLst/>
          </a:prstGeom>
          <a:noFill/>
          <a:ln>
            <a:noFill/>
          </a:ln>
        </p:spPr>
      </p:pic>
      <p:pic>
        <p:nvPicPr>
          <p:cNvPr id="22" name="Google Shape;22;p3"/>
          <p:cNvPicPr preferRelativeResize="0"/>
          <p:nvPr/>
        </p:nvPicPr>
        <p:blipFill>
          <a:blip r:embed="rId5">
            <a:alphaModFix/>
          </a:blip>
          <a:stretch>
            <a:fillRect/>
          </a:stretch>
        </p:blipFill>
        <p:spPr>
          <a:xfrm>
            <a:off x="1495426" y="-325440"/>
            <a:ext cx="5295898" cy="2407246"/>
          </a:xfrm>
          <a:prstGeom prst="rect">
            <a:avLst/>
          </a:prstGeom>
          <a:noFill/>
          <a:ln>
            <a:noFill/>
          </a:ln>
        </p:spPr>
      </p:pic>
      <p:pic>
        <p:nvPicPr>
          <p:cNvPr id="23" name="Google Shape;23;p3"/>
          <p:cNvPicPr preferRelativeResize="0"/>
          <p:nvPr/>
        </p:nvPicPr>
        <p:blipFill>
          <a:blip r:embed="rId6">
            <a:alphaModFix/>
          </a:blip>
          <a:stretch>
            <a:fillRect/>
          </a:stretch>
        </p:blipFill>
        <p:spPr>
          <a:xfrm>
            <a:off x="-1581149" y="3202356"/>
            <a:ext cx="5295899" cy="254067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1">
            <a:alpha val="0"/>
          </a:schemeClr>
        </a:solidFill>
        <a:effectLst/>
      </p:bgPr>
    </p:bg>
    <p:spTree>
      <p:nvGrpSpPr>
        <p:cNvPr id="1" name="Shape 2776"/>
        <p:cNvGrpSpPr/>
        <p:nvPr/>
      </p:nvGrpSpPr>
      <p:grpSpPr>
        <a:xfrm>
          <a:off x="0" y="0"/>
          <a:ext cx="0" cy="0"/>
          <a:chOff x="0" y="0"/>
          <a:chExt cx="0" cy="0"/>
        </a:xfrm>
      </p:grpSpPr>
      <p:pic>
        <p:nvPicPr>
          <p:cNvPr id="2777" name="Google Shape;2777;p30"/>
          <p:cNvPicPr preferRelativeResize="0"/>
          <p:nvPr userDrawn="1"/>
        </p:nvPicPr>
        <p:blipFill>
          <a:blip r:embed="rId2">
            <a:alphaModFix amt="58000"/>
          </a:blip>
          <a:stretch>
            <a:fillRect/>
          </a:stretch>
        </p:blipFill>
        <p:spPr>
          <a:xfrm>
            <a:off x="0" y="0"/>
            <a:ext cx="9144003" cy="5143501"/>
          </a:xfrm>
          <a:prstGeom prst="rect">
            <a:avLst/>
          </a:prstGeom>
          <a:noFill/>
          <a:ln>
            <a:noFill/>
          </a:ln>
        </p:spPr>
      </p:pic>
      <p:sp>
        <p:nvSpPr>
          <p:cNvPr id="2778" name="Google Shape;2778;p30"/>
          <p:cNvSpPr txBox="1">
            <a:spLocks noGrp="1"/>
          </p:cNvSpPr>
          <p:nvPr>
            <p:ph type="title"/>
          </p:nvPr>
        </p:nvSpPr>
        <p:spPr>
          <a:xfrm>
            <a:off x="713225" y="732900"/>
            <a:ext cx="33552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9" name="Google Shape;2779;p30"/>
          <p:cNvSpPr txBox="1">
            <a:spLocks noGrp="1"/>
          </p:cNvSpPr>
          <p:nvPr>
            <p:ph type="subTitle" idx="1"/>
          </p:nvPr>
        </p:nvSpPr>
        <p:spPr>
          <a:xfrm>
            <a:off x="713225" y="1841450"/>
            <a:ext cx="33552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780" name="Google Shape;2780;p30"/>
          <p:cNvPicPr preferRelativeResize="0"/>
          <p:nvPr/>
        </p:nvPicPr>
        <p:blipFill>
          <a:blip r:embed="rId3">
            <a:alphaModFix/>
          </a:blip>
          <a:stretch>
            <a:fillRect/>
          </a:stretch>
        </p:blipFill>
        <p:spPr>
          <a:xfrm flipH="1">
            <a:off x="6505575" y="-1083882"/>
            <a:ext cx="5295900" cy="2453980"/>
          </a:xfrm>
          <a:prstGeom prst="rect">
            <a:avLst/>
          </a:prstGeom>
          <a:noFill/>
          <a:ln>
            <a:noFill/>
          </a:ln>
        </p:spPr>
      </p:pic>
      <p:pic>
        <p:nvPicPr>
          <p:cNvPr id="2781" name="Google Shape;2781;p30"/>
          <p:cNvPicPr preferRelativeResize="0"/>
          <p:nvPr/>
        </p:nvPicPr>
        <p:blipFill>
          <a:blip r:embed="rId4">
            <a:alphaModFix/>
          </a:blip>
          <a:stretch>
            <a:fillRect/>
          </a:stretch>
        </p:blipFill>
        <p:spPr>
          <a:xfrm flipH="1">
            <a:off x="6200099" y="1723074"/>
            <a:ext cx="4461351" cy="1925975"/>
          </a:xfrm>
          <a:prstGeom prst="rect">
            <a:avLst/>
          </a:prstGeom>
          <a:noFill/>
          <a:ln>
            <a:noFill/>
          </a:ln>
        </p:spPr>
      </p:pic>
      <p:pic>
        <p:nvPicPr>
          <p:cNvPr id="2782" name="Google Shape;2782;p30"/>
          <p:cNvPicPr preferRelativeResize="0"/>
          <p:nvPr/>
        </p:nvPicPr>
        <p:blipFill>
          <a:blip r:embed="rId5">
            <a:alphaModFix/>
          </a:blip>
          <a:stretch>
            <a:fillRect/>
          </a:stretch>
        </p:blipFill>
        <p:spPr>
          <a:xfrm flipH="1">
            <a:off x="5198763" y="3100170"/>
            <a:ext cx="5295899" cy="2856025"/>
          </a:xfrm>
          <a:prstGeom prst="rect">
            <a:avLst/>
          </a:prstGeom>
          <a:noFill/>
          <a:ln>
            <a:noFill/>
          </a:ln>
        </p:spPr>
      </p:pic>
      <p:pic>
        <p:nvPicPr>
          <p:cNvPr id="2783" name="Google Shape;2783;p30"/>
          <p:cNvPicPr preferRelativeResize="0"/>
          <p:nvPr/>
        </p:nvPicPr>
        <p:blipFill>
          <a:blip r:embed="rId6">
            <a:alphaModFix/>
          </a:blip>
          <a:stretch>
            <a:fillRect/>
          </a:stretch>
        </p:blipFill>
        <p:spPr>
          <a:xfrm flipH="1">
            <a:off x="-964375" y="-1007677"/>
            <a:ext cx="4248775" cy="2074950"/>
          </a:xfrm>
          <a:prstGeom prst="rect">
            <a:avLst/>
          </a:prstGeom>
          <a:noFill/>
          <a:ln>
            <a:noFill/>
          </a:ln>
        </p:spPr>
      </p:pic>
      <p:sp>
        <p:nvSpPr>
          <p:cNvPr id="2784" name="Google Shape;2784;p30"/>
          <p:cNvSpPr/>
          <p:nvPr/>
        </p:nvSpPr>
        <p:spPr>
          <a:xfrm flipH="1">
            <a:off x="-329215" y="1123950"/>
            <a:ext cx="895650" cy="4038600"/>
          </a:xfrm>
          <a:custGeom>
            <a:avLst/>
            <a:gdLst/>
            <a:ahLst/>
            <a:cxnLst/>
            <a:rect l="l" t="t" r="r" b="b"/>
            <a:pathLst>
              <a:path w="35826" h="161544" extrusionOk="0">
                <a:moveTo>
                  <a:pt x="35826" y="0"/>
                </a:moveTo>
                <a:cubicBezTo>
                  <a:pt x="35826" y="7522"/>
                  <a:pt x="35426" y="15839"/>
                  <a:pt x="31254" y="22098"/>
                </a:cubicBezTo>
                <a:cubicBezTo>
                  <a:pt x="23682" y="33456"/>
                  <a:pt x="9702" y="39729"/>
                  <a:pt x="2679" y="51435"/>
                </a:cubicBezTo>
                <a:cubicBezTo>
                  <a:pt x="-924" y="57440"/>
                  <a:pt x="-218" y="65523"/>
                  <a:pt x="1155" y="72390"/>
                </a:cubicBezTo>
                <a:cubicBezTo>
                  <a:pt x="3222" y="82727"/>
                  <a:pt x="23401" y="92001"/>
                  <a:pt x="30492" y="84201"/>
                </a:cubicBezTo>
                <a:cubicBezTo>
                  <a:pt x="34084" y="80250"/>
                  <a:pt x="34638" y="70303"/>
                  <a:pt x="29730" y="68199"/>
                </a:cubicBezTo>
                <a:cubicBezTo>
                  <a:pt x="25105" y="66217"/>
                  <a:pt x="19058" y="68075"/>
                  <a:pt x="14871" y="70866"/>
                </a:cubicBezTo>
                <a:cubicBezTo>
                  <a:pt x="7918" y="75501"/>
                  <a:pt x="5560" y="85427"/>
                  <a:pt x="4584" y="93726"/>
                </a:cubicBezTo>
                <a:cubicBezTo>
                  <a:pt x="3188" y="105588"/>
                  <a:pt x="1833" y="118248"/>
                  <a:pt x="5727" y="129540"/>
                </a:cubicBezTo>
                <a:cubicBezTo>
                  <a:pt x="10281" y="142745"/>
                  <a:pt x="20284" y="155297"/>
                  <a:pt x="32778" y="161544"/>
                </a:cubicBezTo>
              </a:path>
            </a:pathLst>
          </a:custGeom>
          <a:noFill/>
          <a:ln w="19050" cap="flat" cmpd="sng">
            <a:solidFill>
              <a:schemeClr val="accent5"/>
            </a:solidFill>
            <a:prstDash val="dash"/>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786"/>
        <p:cNvGrpSpPr/>
        <p:nvPr/>
      </p:nvGrpSpPr>
      <p:grpSpPr>
        <a:xfrm>
          <a:off x="0" y="0"/>
          <a:ext cx="0" cy="0"/>
          <a:chOff x="0" y="0"/>
          <a:chExt cx="0" cy="0"/>
        </a:xfrm>
      </p:grpSpPr>
      <p:pic>
        <p:nvPicPr>
          <p:cNvPr id="2787" name="Google Shape;2787;p31"/>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2788" name="Google Shape;2788;p31"/>
          <p:cNvPicPr preferRelativeResize="0"/>
          <p:nvPr/>
        </p:nvPicPr>
        <p:blipFill>
          <a:blip r:embed="rId3">
            <a:alphaModFix/>
          </a:blip>
          <a:stretch>
            <a:fillRect/>
          </a:stretch>
        </p:blipFill>
        <p:spPr>
          <a:xfrm flipH="1">
            <a:off x="4286250" y="3424243"/>
            <a:ext cx="5295900" cy="2453980"/>
          </a:xfrm>
          <a:prstGeom prst="rect">
            <a:avLst/>
          </a:prstGeom>
          <a:noFill/>
          <a:ln>
            <a:noFill/>
          </a:ln>
        </p:spPr>
      </p:pic>
      <p:pic>
        <p:nvPicPr>
          <p:cNvPr id="2789" name="Google Shape;2789;p31"/>
          <p:cNvPicPr preferRelativeResize="0"/>
          <p:nvPr/>
        </p:nvPicPr>
        <p:blipFill>
          <a:blip r:embed="rId4">
            <a:alphaModFix/>
          </a:blip>
          <a:stretch>
            <a:fillRect/>
          </a:stretch>
        </p:blipFill>
        <p:spPr>
          <a:xfrm>
            <a:off x="-903724" y="3464541"/>
            <a:ext cx="5295899" cy="2373384"/>
          </a:xfrm>
          <a:prstGeom prst="rect">
            <a:avLst/>
          </a:prstGeom>
          <a:noFill/>
          <a:ln>
            <a:noFill/>
          </a:ln>
        </p:spPr>
      </p:pic>
      <p:pic>
        <p:nvPicPr>
          <p:cNvPr id="2790" name="Google Shape;2790;p31"/>
          <p:cNvPicPr preferRelativeResize="0"/>
          <p:nvPr/>
        </p:nvPicPr>
        <p:blipFill>
          <a:blip r:embed="rId5">
            <a:alphaModFix/>
          </a:blip>
          <a:stretch>
            <a:fillRect/>
          </a:stretch>
        </p:blipFill>
        <p:spPr>
          <a:xfrm>
            <a:off x="1924051" y="3959964"/>
            <a:ext cx="5295899" cy="2251888"/>
          </a:xfrm>
          <a:prstGeom prst="rect">
            <a:avLst/>
          </a:prstGeom>
          <a:noFill/>
          <a:ln>
            <a:noFill/>
          </a:ln>
        </p:spPr>
      </p:pic>
      <p:pic>
        <p:nvPicPr>
          <p:cNvPr id="2791" name="Google Shape;2791;p31"/>
          <p:cNvPicPr preferRelativeResize="0"/>
          <p:nvPr/>
        </p:nvPicPr>
        <p:blipFill>
          <a:blip r:embed="rId6">
            <a:alphaModFix/>
          </a:blip>
          <a:stretch>
            <a:fillRect/>
          </a:stretch>
        </p:blipFill>
        <p:spPr>
          <a:xfrm flipH="1">
            <a:off x="638176" y="2796126"/>
            <a:ext cx="5295897" cy="2290213"/>
          </a:xfrm>
          <a:prstGeom prst="rect">
            <a:avLst/>
          </a:prstGeom>
          <a:noFill/>
          <a:ln>
            <a:noFill/>
          </a:ln>
        </p:spPr>
      </p:pic>
      <p:pic>
        <p:nvPicPr>
          <p:cNvPr id="2792" name="Google Shape;2792;p31"/>
          <p:cNvPicPr preferRelativeResize="0"/>
          <p:nvPr/>
        </p:nvPicPr>
        <p:blipFill>
          <a:blip r:embed="rId5">
            <a:alphaModFix/>
          </a:blip>
          <a:stretch>
            <a:fillRect/>
          </a:stretch>
        </p:blipFill>
        <p:spPr>
          <a:xfrm>
            <a:off x="5686426" y="-821586"/>
            <a:ext cx="5295899" cy="2251888"/>
          </a:xfrm>
          <a:prstGeom prst="rect">
            <a:avLst/>
          </a:prstGeom>
          <a:noFill/>
          <a:ln>
            <a:noFill/>
          </a:ln>
        </p:spPr>
      </p:pic>
      <p:grpSp>
        <p:nvGrpSpPr>
          <p:cNvPr id="2793" name="Google Shape;2793;p31"/>
          <p:cNvGrpSpPr/>
          <p:nvPr/>
        </p:nvGrpSpPr>
        <p:grpSpPr>
          <a:xfrm rot="1478259" flipH="1">
            <a:off x="8349965" y="2736311"/>
            <a:ext cx="1429879" cy="1600485"/>
            <a:chOff x="4138184" y="930105"/>
            <a:chExt cx="3868174" cy="4329704"/>
          </a:xfrm>
        </p:grpSpPr>
        <p:sp>
          <p:nvSpPr>
            <p:cNvPr id="2794" name="Google Shape;2794;p31"/>
            <p:cNvSpPr/>
            <p:nvPr/>
          </p:nvSpPr>
          <p:spPr>
            <a:xfrm>
              <a:off x="4368726" y="312298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5" name="Google Shape;2795;p31"/>
            <p:cNvGrpSpPr/>
            <p:nvPr/>
          </p:nvGrpSpPr>
          <p:grpSpPr>
            <a:xfrm>
              <a:off x="4138184" y="930105"/>
              <a:ext cx="3868174" cy="3755764"/>
              <a:chOff x="4138184" y="930105"/>
              <a:chExt cx="3868174" cy="3755764"/>
            </a:xfrm>
          </p:grpSpPr>
          <p:sp>
            <p:nvSpPr>
              <p:cNvPr id="2796" name="Google Shape;2796;p31"/>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1"/>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1"/>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1"/>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1"/>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1"/>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1"/>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1"/>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1"/>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1"/>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1"/>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1"/>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1"/>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1"/>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1"/>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1"/>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1"/>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1"/>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1"/>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1"/>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1"/>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1"/>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1"/>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1"/>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1"/>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1"/>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1"/>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1"/>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1"/>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1"/>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1"/>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1"/>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1"/>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1"/>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1"/>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1"/>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1"/>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1"/>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1"/>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1"/>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1"/>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1"/>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1"/>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1"/>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1"/>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1"/>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1"/>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1"/>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1"/>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1"/>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1"/>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1"/>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1"/>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1"/>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1"/>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1"/>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1"/>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1"/>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1"/>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1"/>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1"/>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1"/>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1"/>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1"/>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1"/>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1"/>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1"/>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1"/>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1"/>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1"/>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1"/>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1"/>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1"/>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1"/>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1"/>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1"/>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1"/>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1"/>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1"/>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1"/>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1"/>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1"/>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1"/>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1"/>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1"/>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1"/>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1"/>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1"/>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1"/>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1"/>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1"/>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1"/>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1"/>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1"/>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1"/>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1"/>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1"/>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1"/>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1"/>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1"/>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1"/>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1"/>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1"/>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1"/>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1"/>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1"/>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1"/>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1"/>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1"/>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1"/>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1"/>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1"/>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1"/>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1"/>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1"/>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1"/>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1"/>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1"/>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1"/>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1"/>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1"/>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1"/>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1"/>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1"/>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1"/>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1"/>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1"/>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1"/>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1"/>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1"/>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1"/>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1"/>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1"/>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1"/>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1"/>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1" name="Google Shape;2931;p31"/>
          <p:cNvGrpSpPr/>
          <p:nvPr/>
        </p:nvGrpSpPr>
        <p:grpSpPr>
          <a:xfrm rot="6170894" flipH="1">
            <a:off x="-852305" y="1602879"/>
            <a:ext cx="1896899" cy="1388338"/>
            <a:chOff x="2874822" y="930105"/>
            <a:chExt cx="5131535" cy="3755764"/>
          </a:xfrm>
        </p:grpSpPr>
        <p:sp>
          <p:nvSpPr>
            <p:cNvPr id="2932" name="Google Shape;2932;p31"/>
            <p:cNvSpPr/>
            <p:nvPr/>
          </p:nvSpPr>
          <p:spPr>
            <a:xfrm>
              <a:off x="2874822" y="123737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3" name="Google Shape;2933;p31"/>
            <p:cNvGrpSpPr/>
            <p:nvPr/>
          </p:nvGrpSpPr>
          <p:grpSpPr>
            <a:xfrm>
              <a:off x="4138184" y="930105"/>
              <a:ext cx="3868174" cy="3755764"/>
              <a:chOff x="4138184" y="930105"/>
              <a:chExt cx="3868174" cy="3755764"/>
            </a:xfrm>
          </p:grpSpPr>
          <p:sp>
            <p:nvSpPr>
              <p:cNvPr id="2934" name="Google Shape;2934;p31"/>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1"/>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1"/>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1"/>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1"/>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1"/>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1"/>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1"/>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1"/>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1"/>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1"/>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1"/>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1"/>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1"/>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1"/>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1"/>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1"/>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1"/>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1"/>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1"/>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1"/>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1"/>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1"/>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1"/>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1"/>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1"/>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1"/>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1"/>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1"/>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1"/>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1"/>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1"/>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1"/>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1"/>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1"/>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1"/>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1"/>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1"/>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1"/>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1"/>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1"/>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1"/>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1"/>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1"/>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1"/>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1"/>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1"/>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1"/>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1"/>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1"/>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1"/>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1"/>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1"/>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1"/>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1"/>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1"/>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1"/>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1"/>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1"/>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1"/>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1"/>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1"/>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1"/>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1"/>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1"/>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1"/>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1"/>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1"/>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1"/>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1"/>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1"/>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1"/>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1"/>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1"/>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1"/>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1"/>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1"/>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1"/>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1"/>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1"/>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1"/>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1"/>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1"/>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1"/>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1"/>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1"/>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1"/>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1"/>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1"/>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1"/>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1"/>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1"/>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1"/>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1"/>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1"/>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1"/>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1"/>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1"/>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1"/>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1"/>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1"/>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1"/>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1"/>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1"/>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1"/>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1"/>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1"/>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1"/>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1"/>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1"/>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1"/>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1"/>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1"/>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1"/>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1"/>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1"/>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1"/>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1"/>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1"/>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1"/>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1"/>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1"/>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1"/>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1"/>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1"/>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1"/>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1"/>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1"/>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1"/>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1"/>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1"/>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1"/>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1"/>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1"/>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1"/>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9" name="Google Shape;3069;p31"/>
          <p:cNvSpPr/>
          <p:nvPr/>
        </p:nvSpPr>
        <p:spPr>
          <a:xfrm flipH="1">
            <a:off x="-87205" y="4191000"/>
            <a:ext cx="9794850" cy="1002925"/>
          </a:xfrm>
          <a:custGeom>
            <a:avLst/>
            <a:gdLst/>
            <a:ahLst/>
            <a:cxnLst/>
            <a:rect l="l" t="t" r="r" b="b"/>
            <a:pathLst>
              <a:path w="391794" h="40117" extrusionOk="0">
                <a:moveTo>
                  <a:pt x="3174" y="0"/>
                </a:moveTo>
                <a:cubicBezTo>
                  <a:pt x="-2909" y="6083"/>
                  <a:pt x="589" y="19772"/>
                  <a:pt x="6984" y="25527"/>
                </a:cubicBezTo>
                <a:cubicBezTo>
                  <a:pt x="13414" y="31314"/>
                  <a:pt x="25694" y="31850"/>
                  <a:pt x="32892" y="27051"/>
                </a:cubicBezTo>
                <a:cubicBezTo>
                  <a:pt x="35633" y="25223"/>
                  <a:pt x="38110" y="21519"/>
                  <a:pt x="37464" y="18288"/>
                </a:cubicBezTo>
                <a:cubicBezTo>
                  <a:pt x="36960" y="15766"/>
                  <a:pt x="33539" y="13778"/>
                  <a:pt x="30987" y="14097"/>
                </a:cubicBezTo>
                <a:cubicBezTo>
                  <a:pt x="25063" y="14838"/>
                  <a:pt x="25063" y="29787"/>
                  <a:pt x="30606" y="32004"/>
                </a:cubicBezTo>
                <a:cubicBezTo>
                  <a:pt x="57874" y="42911"/>
                  <a:pt x="89438" y="17100"/>
                  <a:pt x="118236" y="22860"/>
                </a:cubicBezTo>
                <a:cubicBezTo>
                  <a:pt x="142766" y="27766"/>
                  <a:pt x="166565" y="42727"/>
                  <a:pt x="191388" y="39624"/>
                </a:cubicBezTo>
                <a:cubicBezTo>
                  <a:pt x="203350" y="38129"/>
                  <a:pt x="214572" y="32992"/>
                  <a:pt x="226059" y="29337"/>
                </a:cubicBezTo>
                <a:cubicBezTo>
                  <a:pt x="240306" y="24804"/>
                  <a:pt x="255730" y="23237"/>
                  <a:pt x="270636" y="24384"/>
                </a:cubicBezTo>
                <a:cubicBezTo>
                  <a:pt x="294454" y="26216"/>
                  <a:pt x="317351" y="39715"/>
                  <a:pt x="341121" y="37338"/>
                </a:cubicBezTo>
                <a:cubicBezTo>
                  <a:pt x="358566" y="35593"/>
                  <a:pt x="374262" y="23241"/>
                  <a:pt x="391794" y="23241"/>
                </a:cubicBezTo>
              </a:path>
            </a:pathLst>
          </a:custGeom>
          <a:noFill/>
          <a:ln w="19050" cap="flat" cmpd="sng">
            <a:solidFill>
              <a:schemeClr val="accent5"/>
            </a:solidFill>
            <a:prstDash val="dash"/>
            <a:round/>
            <a:headEnd type="none" w="med" len="med"/>
            <a:tailEnd type="none" w="med" len="med"/>
          </a:ln>
        </p:spPr>
      </p:sp>
      <p:sp>
        <p:nvSpPr>
          <p:cNvPr id="3070" name="Google Shape;3070;p31"/>
          <p:cNvSpPr/>
          <p:nvPr/>
        </p:nvSpPr>
        <p:spPr>
          <a:xfrm flipH="1">
            <a:off x="-96738" y="-190500"/>
            <a:ext cx="6019800" cy="1533525"/>
          </a:xfrm>
          <a:custGeom>
            <a:avLst/>
            <a:gdLst/>
            <a:ahLst/>
            <a:cxnLst/>
            <a:rect l="l" t="t" r="r" b="b"/>
            <a:pathLst>
              <a:path w="240792" h="61341" extrusionOk="0">
                <a:moveTo>
                  <a:pt x="240792" y="61341"/>
                </a:moveTo>
                <a:cubicBezTo>
                  <a:pt x="231352" y="61341"/>
                  <a:pt x="220676" y="54485"/>
                  <a:pt x="217170" y="45720"/>
                </a:cubicBezTo>
                <a:cubicBezTo>
                  <a:pt x="214326" y="38610"/>
                  <a:pt x="217599" y="30289"/>
                  <a:pt x="219456" y="22860"/>
                </a:cubicBezTo>
                <a:cubicBezTo>
                  <a:pt x="220186" y="19939"/>
                  <a:pt x="220636" y="14859"/>
                  <a:pt x="223647" y="14859"/>
                </a:cubicBezTo>
                <a:cubicBezTo>
                  <a:pt x="225133" y="14859"/>
                  <a:pt x="225171" y="17564"/>
                  <a:pt x="225171" y="19050"/>
                </a:cubicBezTo>
                <a:cubicBezTo>
                  <a:pt x="225171" y="26155"/>
                  <a:pt x="221851" y="36326"/>
                  <a:pt x="214884" y="37719"/>
                </a:cubicBezTo>
                <a:cubicBezTo>
                  <a:pt x="205077" y="39680"/>
                  <a:pt x="201603" y="21162"/>
                  <a:pt x="192024" y="18288"/>
                </a:cubicBezTo>
                <a:cubicBezTo>
                  <a:pt x="177507" y="13933"/>
                  <a:pt x="161828" y="22348"/>
                  <a:pt x="146685" y="21717"/>
                </a:cubicBezTo>
                <a:cubicBezTo>
                  <a:pt x="133437" y="21165"/>
                  <a:pt x="121763" y="11751"/>
                  <a:pt x="108585" y="10287"/>
                </a:cubicBezTo>
                <a:cubicBezTo>
                  <a:pt x="87855" y="7984"/>
                  <a:pt x="67466" y="23827"/>
                  <a:pt x="46863" y="20574"/>
                </a:cubicBezTo>
                <a:cubicBezTo>
                  <a:pt x="38739" y="19291"/>
                  <a:pt x="30138" y="18690"/>
                  <a:pt x="22860" y="14859"/>
                </a:cubicBezTo>
                <a:cubicBezTo>
                  <a:pt x="14818" y="10626"/>
                  <a:pt x="8129" y="4064"/>
                  <a:pt x="0" y="0"/>
                </a:cubicBezTo>
              </a:path>
            </a:pathLst>
          </a:custGeom>
          <a:noFill/>
          <a:ln w="19050" cap="flat" cmpd="sng">
            <a:solidFill>
              <a:schemeClr val="accent5"/>
            </a:solidFill>
            <a:prstDash val="dash"/>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071"/>
        <p:cNvGrpSpPr/>
        <p:nvPr/>
      </p:nvGrpSpPr>
      <p:grpSpPr>
        <a:xfrm>
          <a:off x="0" y="0"/>
          <a:ext cx="0" cy="0"/>
          <a:chOff x="0" y="0"/>
          <a:chExt cx="0" cy="0"/>
        </a:xfrm>
      </p:grpSpPr>
      <p:pic>
        <p:nvPicPr>
          <p:cNvPr id="3072" name="Google Shape;3072;p32"/>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3073" name="Google Shape;3073;p32"/>
          <p:cNvPicPr preferRelativeResize="0"/>
          <p:nvPr/>
        </p:nvPicPr>
        <p:blipFill>
          <a:blip r:embed="rId3">
            <a:alphaModFix/>
          </a:blip>
          <a:stretch>
            <a:fillRect/>
          </a:stretch>
        </p:blipFill>
        <p:spPr>
          <a:xfrm flipH="1">
            <a:off x="2695575" y="-636207"/>
            <a:ext cx="5295900" cy="2453980"/>
          </a:xfrm>
          <a:prstGeom prst="rect">
            <a:avLst/>
          </a:prstGeom>
          <a:noFill/>
          <a:ln>
            <a:noFill/>
          </a:ln>
        </p:spPr>
      </p:pic>
      <p:pic>
        <p:nvPicPr>
          <p:cNvPr id="3074" name="Google Shape;3074;p32"/>
          <p:cNvPicPr preferRelativeResize="0"/>
          <p:nvPr/>
        </p:nvPicPr>
        <p:blipFill>
          <a:blip r:embed="rId4">
            <a:alphaModFix/>
          </a:blip>
          <a:stretch>
            <a:fillRect/>
          </a:stretch>
        </p:blipFill>
        <p:spPr>
          <a:xfrm flipH="1">
            <a:off x="-1277026" y="3712824"/>
            <a:ext cx="4461351" cy="1925975"/>
          </a:xfrm>
          <a:prstGeom prst="rect">
            <a:avLst/>
          </a:prstGeom>
          <a:noFill/>
          <a:ln>
            <a:noFill/>
          </a:ln>
        </p:spPr>
      </p:pic>
      <p:pic>
        <p:nvPicPr>
          <p:cNvPr id="3075" name="Google Shape;3075;p32"/>
          <p:cNvPicPr preferRelativeResize="0"/>
          <p:nvPr/>
        </p:nvPicPr>
        <p:blipFill>
          <a:blip r:embed="rId5">
            <a:alphaModFix/>
          </a:blip>
          <a:stretch>
            <a:fillRect/>
          </a:stretch>
        </p:blipFill>
        <p:spPr>
          <a:xfrm flipH="1">
            <a:off x="6303663" y="766545"/>
            <a:ext cx="5295899" cy="2856025"/>
          </a:xfrm>
          <a:prstGeom prst="rect">
            <a:avLst/>
          </a:prstGeom>
          <a:noFill/>
          <a:ln>
            <a:noFill/>
          </a:ln>
        </p:spPr>
      </p:pic>
      <p:pic>
        <p:nvPicPr>
          <p:cNvPr id="3076" name="Google Shape;3076;p32"/>
          <p:cNvPicPr preferRelativeResize="0"/>
          <p:nvPr/>
        </p:nvPicPr>
        <p:blipFill>
          <a:blip r:embed="rId6">
            <a:alphaModFix/>
          </a:blip>
          <a:stretch>
            <a:fillRect/>
          </a:stretch>
        </p:blipFill>
        <p:spPr>
          <a:xfrm flipH="1">
            <a:off x="6200100" y="-150427"/>
            <a:ext cx="4248775" cy="2074950"/>
          </a:xfrm>
          <a:prstGeom prst="rect">
            <a:avLst/>
          </a:prstGeom>
          <a:noFill/>
          <a:ln>
            <a:noFill/>
          </a:ln>
        </p:spPr>
      </p:pic>
      <p:grpSp>
        <p:nvGrpSpPr>
          <p:cNvPr id="3077" name="Google Shape;3077;p32"/>
          <p:cNvGrpSpPr/>
          <p:nvPr/>
        </p:nvGrpSpPr>
        <p:grpSpPr>
          <a:xfrm rot="1478259" flipH="1">
            <a:off x="8197565" y="225186"/>
            <a:ext cx="1429879" cy="1600485"/>
            <a:chOff x="4138184" y="930105"/>
            <a:chExt cx="3868174" cy="4329704"/>
          </a:xfrm>
        </p:grpSpPr>
        <p:sp>
          <p:nvSpPr>
            <p:cNvPr id="3078" name="Google Shape;3078;p32"/>
            <p:cNvSpPr/>
            <p:nvPr/>
          </p:nvSpPr>
          <p:spPr>
            <a:xfrm>
              <a:off x="4368726" y="312298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9" name="Google Shape;3079;p32"/>
            <p:cNvGrpSpPr/>
            <p:nvPr/>
          </p:nvGrpSpPr>
          <p:grpSpPr>
            <a:xfrm>
              <a:off x="4138184" y="930105"/>
              <a:ext cx="3868174" cy="3755764"/>
              <a:chOff x="4138184" y="930105"/>
              <a:chExt cx="3868174" cy="3755764"/>
            </a:xfrm>
          </p:grpSpPr>
          <p:sp>
            <p:nvSpPr>
              <p:cNvPr id="3080" name="Google Shape;3080;p32"/>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2"/>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2"/>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2"/>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2"/>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2"/>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2"/>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2"/>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2"/>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2"/>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2"/>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2"/>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2"/>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2"/>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2"/>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2"/>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2"/>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2"/>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2"/>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2"/>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2"/>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2"/>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2"/>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2"/>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2"/>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2"/>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2"/>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2"/>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2"/>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2"/>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2"/>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2"/>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2"/>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2"/>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2"/>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2"/>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2"/>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2"/>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2"/>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2"/>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2"/>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2"/>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2"/>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2"/>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2"/>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2"/>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2"/>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2"/>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2"/>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2"/>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2"/>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2"/>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2"/>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2"/>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2"/>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2"/>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2"/>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2"/>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2"/>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2"/>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2"/>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2"/>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2"/>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2"/>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2"/>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2"/>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2"/>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2"/>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2"/>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2"/>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2"/>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2"/>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2"/>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2"/>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2"/>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2"/>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2"/>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2"/>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2"/>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2"/>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2"/>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2"/>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2"/>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2"/>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2"/>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2"/>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2"/>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2"/>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2"/>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2"/>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2"/>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2"/>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2"/>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2"/>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2"/>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2"/>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2"/>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2"/>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2"/>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2"/>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2"/>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2"/>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2"/>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2"/>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2"/>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2"/>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2"/>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2"/>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2"/>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2"/>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2"/>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2"/>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2"/>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2"/>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2"/>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2"/>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2"/>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2"/>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2"/>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2"/>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2"/>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2"/>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2"/>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2"/>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2"/>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2"/>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2"/>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2"/>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2"/>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2"/>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2"/>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2"/>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2"/>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2"/>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15" name="Google Shape;3215;p32"/>
          <p:cNvGrpSpPr/>
          <p:nvPr/>
        </p:nvGrpSpPr>
        <p:grpSpPr>
          <a:xfrm rot="6170894" flipH="1">
            <a:off x="-852305" y="3022104"/>
            <a:ext cx="1896899" cy="1388338"/>
            <a:chOff x="2874822" y="930105"/>
            <a:chExt cx="5131535" cy="3755764"/>
          </a:xfrm>
        </p:grpSpPr>
        <p:sp>
          <p:nvSpPr>
            <p:cNvPr id="3216" name="Google Shape;3216;p32"/>
            <p:cNvSpPr/>
            <p:nvPr/>
          </p:nvSpPr>
          <p:spPr>
            <a:xfrm>
              <a:off x="2874822" y="123737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216893">
                <a:alpha val="38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7" name="Google Shape;3217;p32"/>
            <p:cNvGrpSpPr/>
            <p:nvPr/>
          </p:nvGrpSpPr>
          <p:grpSpPr>
            <a:xfrm>
              <a:off x="4138184" y="930105"/>
              <a:ext cx="3868174" cy="3755764"/>
              <a:chOff x="4138184" y="930105"/>
              <a:chExt cx="3868174" cy="3755764"/>
            </a:xfrm>
          </p:grpSpPr>
          <p:sp>
            <p:nvSpPr>
              <p:cNvPr id="3218" name="Google Shape;3218;p32"/>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2"/>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2"/>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2"/>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2"/>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2"/>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2"/>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2"/>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2"/>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2"/>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2"/>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2"/>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2"/>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2"/>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2"/>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2"/>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2"/>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2"/>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2"/>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2"/>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2"/>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2"/>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2"/>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2"/>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2"/>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2"/>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2"/>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2"/>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2"/>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2"/>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2"/>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2"/>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2"/>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2"/>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2"/>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2"/>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2"/>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2"/>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2"/>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2"/>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2"/>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2"/>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2"/>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2"/>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2"/>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2"/>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2"/>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2"/>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2"/>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2"/>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2"/>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2"/>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2"/>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2"/>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2"/>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2"/>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2"/>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2"/>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2"/>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2"/>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2"/>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2"/>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2"/>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2"/>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2"/>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2"/>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2"/>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2"/>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2"/>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2"/>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2"/>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2"/>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2"/>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2"/>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2"/>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2"/>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2"/>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2"/>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2"/>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2"/>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2"/>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2"/>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2"/>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2"/>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2"/>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2"/>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2"/>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2"/>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2"/>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2"/>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2"/>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2"/>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2"/>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2"/>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2"/>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2"/>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2"/>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2"/>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2"/>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2"/>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2"/>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2"/>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2"/>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2"/>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2"/>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2"/>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2"/>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2"/>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2"/>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2"/>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2"/>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2"/>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2"/>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2"/>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2"/>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2"/>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2"/>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2"/>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2"/>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2"/>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2"/>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2"/>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2"/>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2"/>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2"/>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2"/>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2"/>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2"/>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2"/>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2"/>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2"/>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2"/>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2"/>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2"/>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2"/>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53" name="Google Shape;3353;p32"/>
          <p:cNvSpPr/>
          <p:nvPr/>
        </p:nvSpPr>
        <p:spPr>
          <a:xfrm>
            <a:off x="-152400" y="4276725"/>
            <a:ext cx="8286750" cy="1114425"/>
          </a:xfrm>
          <a:custGeom>
            <a:avLst/>
            <a:gdLst/>
            <a:ahLst/>
            <a:cxnLst/>
            <a:rect l="l" t="t" r="r" b="b"/>
            <a:pathLst>
              <a:path w="331470" h="44577" extrusionOk="0">
                <a:moveTo>
                  <a:pt x="0" y="0"/>
                </a:moveTo>
                <a:cubicBezTo>
                  <a:pt x="5953" y="2381"/>
                  <a:pt x="14516" y="-1867"/>
                  <a:pt x="19050" y="2667"/>
                </a:cubicBezTo>
                <a:cubicBezTo>
                  <a:pt x="25252" y="8869"/>
                  <a:pt x="26697" y="19391"/>
                  <a:pt x="33909" y="24384"/>
                </a:cubicBezTo>
                <a:cubicBezTo>
                  <a:pt x="44970" y="32042"/>
                  <a:pt x="60610" y="31714"/>
                  <a:pt x="73914" y="29718"/>
                </a:cubicBezTo>
                <a:cubicBezTo>
                  <a:pt x="90765" y="27190"/>
                  <a:pt x="106785" y="18669"/>
                  <a:pt x="123825" y="18669"/>
                </a:cubicBezTo>
                <a:cubicBezTo>
                  <a:pt x="129032" y="18669"/>
                  <a:pt x="135941" y="17932"/>
                  <a:pt x="139065" y="22098"/>
                </a:cubicBezTo>
                <a:cubicBezTo>
                  <a:pt x="140608" y="24155"/>
                  <a:pt x="138893" y="28713"/>
                  <a:pt x="136398" y="29337"/>
                </a:cubicBezTo>
                <a:cubicBezTo>
                  <a:pt x="130848" y="30724"/>
                  <a:pt x="124370" y="32657"/>
                  <a:pt x="119253" y="30099"/>
                </a:cubicBezTo>
                <a:cubicBezTo>
                  <a:pt x="117776" y="29361"/>
                  <a:pt x="117879" y="26062"/>
                  <a:pt x="119253" y="25146"/>
                </a:cubicBezTo>
                <a:cubicBezTo>
                  <a:pt x="129595" y="18252"/>
                  <a:pt x="143824" y="19161"/>
                  <a:pt x="156210" y="20193"/>
                </a:cubicBezTo>
                <a:cubicBezTo>
                  <a:pt x="165323" y="20952"/>
                  <a:pt x="174553" y="19564"/>
                  <a:pt x="183642" y="20574"/>
                </a:cubicBezTo>
                <a:cubicBezTo>
                  <a:pt x="202609" y="22681"/>
                  <a:pt x="220988" y="31749"/>
                  <a:pt x="240030" y="30480"/>
                </a:cubicBezTo>
                <a:cubicBezTo>
                  <a:pt x="242434" y="30320"/>
                  <a:pt x="245993" y="30431"/>
                  <a:pt x="246888" y="28194"/>
                </a:cubicBezTo>
                <a:cubicBezTo>
                  <a:pt x="248392" y="24434"/>
                  <a:pt x="242896" y="19623"/>
                  <a:pt x="238887" y="19050"/>
                </a:cubicBezTo>
                <a:cubicBezTo>
                  <a:pt x="235504" y="18567"/>
                  <a:pt x="229509" y="22978"/>
                  <a:pt x="231267" y="25908"/>
                </a:cubicBezTo>
                <a:cubicBezTo>
                  <a:pt x="238544" y="38036"/>
                  <a:pt x="259464" y="23654"/>
                  <a:pt x="273558" y="22479"/>
                </a:cubicBezTo>
                <a:cubicBezTo>
                  <a:pt x="294148" y="20763"/>
                  <a:pt x="312990" y="35337"/>
                  <a:pt x="331470" y="44577"/>
                </a:cubicBezTo>
              </a:path>
            </a:pathLst>
          </a:custGeom>
          <a:noFill/>
          <a:ln w="19050" cap="flat" cmpd="sng">
            <a:solidFill>
              <a:schemeClr val="accent5"/>
            </a:solidFill>
            <a:prstDash val="dash"/>
            <a:round/>
            <a:headEnd type="none" w="med" len="med"/>
            <a:tailEnd type="none" w="med" len="med"/>
          </a:ln>
        </p:spPr>
      </p:sp>
      <p:sp>
        <p:nvSpPr>
          <p:cNvPr id="3354" name="Google Shape;3354;p32"/>
          <p:cNvSpPr/>
          <p:nvPr/>
        </p:nvSpPr>
        <p:spPr>
          <a:xfrm>
            <a:off x="-104775" y="-495300"/>
            <a:ext cx="6229350" cy="916175"/>
          </a:xfrm>
          <a:custGeom>
            <a:avLst/>
            <a:gdLst/>
            <a:ahLst/>
            <a:cxnLst/>
            <a:rect l="l" t="t" r="r" b="b"/>
            <a:pathLst>
              <a:path w="249174" h="36647" extrusionOk="0">
                <a:moveTo>
                  <a:pt x="0" y="26289"/>
                </a:moveTo>
                <a:cubicBezTo>
                  <a:pt x="1675" y="28801"/>
                  <a:pt x="5595" y="28557"/>
                  <a:pt x="8382" y="29718"/>
                </a:cubicBezTo>
                <a:cubicBezTo>
                  <a:pt x="14384" y="32219"/>
                  <a:pt x="20980" y="33103"/>
                  <a:pt x="27432" y="33909"/>
                </a:cubicBezTo>
                <a:cubicBezTo>
                  <a:pt x="55481" y="37415"/>
                  <a:pt x="83747" y="27813"/>
                  <a:pt x="112014" y="27813"/>
                </a:cubicBezTo>
                <a:cubicBezTo>
                  <a:pt x="124771" y="27813"/>
                  <a:pt x="137224" y="36792"/>
                  <a:pt x="149733" y="34290"/>
                </a:cubicBezTo>
                <a:cubicBezTo>
                  <a:pt x="152360" y="33765"/>
                  <a:pt x="152389" y="28183"/>
                  <a:pt x="150495" y="26289"/>
                </a:cubicBezTo>
                <a:cubicBezTo>
                  <a:pt x="148966" y="24760"/>
                  <a:pt x="143051" y="24736"/>
                  <a:pt x="144018" y="26670"/>
                </a:cubicBezTo>
                <a:cubicBezTo>
                  <a:pt x="146407" y="31448"/>
                  <a:pt x="154133" y="30116"/>
                  <a:pt x="159258" y="31623"/>
                </a:cubicBezTo>
                <a:cubicBezTo>
                  <a:pt x="170170" y="34832"/>
                  <a:pt x="182231" y="38558"/>
                  <a:pt x="193167" y="35433"/>
                </a:cubicBezTo>
                <a:cubicBezTo>
                  <a:pt x="202361" y="32806"/>
                  <a:pt x="200703" y="17244"/>
                  <a:pt x="207645" y="10668"/>
                </a:cubicBezTo>
                <a:cubicBezTo>
                  <a:pt x="218021" y="838"/>
                  <a:pt x="234882" y="0"/>
                  <a:pt x="249174" y="0"/>
                </a:cubicBezTo>
              </a:path>
            </a:pathLst>
          </a:custGeom>
          <a:noFill/>
          <a:ln w="19050" cap="flat" cmpd="sng">
            <a:solidFill>
              <a:schemeClr val="accent5"/>
            </a:solidFill>
            <a:prstDash val="dash"/>
            <a:round/>
            <a:headEnd type="none" w="med" len="med"/>
            <a:tailEnd type="none" w="med" len="med"/>
          </a:ln>
        </p:spPr>
      </p:sp>
      <p:sp>
        <p:nvSpPr>
          <p:cNvPr id="3355" name="Google Shape;3355;p32"/>
          <p:cNvSpPr/>
          <p:nvPr/>
        </p:nvSpPr>
        <p:spPr>
          <a:xfrm>
            <a:off x="8543925" y="1704975"/>
            <a:ext cx="953200" cy="2495550"/>
          </a:xfrm>
          <a:custGeom>
            <a:avLst/>
            <a:gdLst/>
            <a:ahLst/>
            <a:cxnLst/>
            <a:rect l="l" t="t" r="r" b="b"/>
            <a:pathLst>
              <a:path w="38128" h="99822" extrusionOk="0">
                <a:moveTo>
                  <a:pt x="36576" y="0"/>
                </a:moveTo>
                <a:cubicBezTo>
                  <a:pt x="43463" y="13775"/>
                  <a:pt x="24512" y="30003"/>
                  <a:pt x="12192" y="39243"/>
                </a:cubicBezTo>
                <a:cubicBezTo>
                  <a:pt x="8927" y="41692"/>
                  <a:pt x="0" y="44468"/>
                  <a:pt x="0" y="40386"/>
                </a:cubicBezTo>
                <a:cubicBezTo>
                  <a:pt x="0" y="36574"/>
                  <a:pt x="2305" y="32185"/>
                  <a:pt x="5715" y="30480"/>
                </a:cubicBezTo>
                <a:cubicBezTo>
                  <a:pt x="8986" y="28845"/>
                  <a:pt x="15285" y="30704"/>
                  <a:pt x="16002" y="34290"/>
                </a:cubicBezTo>
                <a:cubicBezTo>
                  <a:pt x="18563" y="47095"/>
                  <a:pt x="8216" y="60404"/>
                  <a:pt x="11049" y="73152"/>
                </a:cubicBezTo>
                <a:cubicBezTo>
                  <a:pt x="13719" y="85165"/>
                  <a:pt x="27874" y="91120"/>
                  <a:pt x="36576" y="99822"/>
                </a:cubicBezTo>
              </a:path>
            </a:pathLst>
          </a:custGeom>
          <a:noFill/>
          <a:ln w="19050" cap="flat" cmpd="sng">
            <a:solidFill>
              <a:schemeClr val="accent5"/>
            </a:solidFill>
            <a:prstDash val="dash"/>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1pPr>
            <a:lvl2pPr marL="914400" lvl="1"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2pPr>
            <a:lvl3pPr marL="1371600" lvl="2"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3pPr>
            <a:lvl4pPr marL="1828800" lvl="3"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4pPr>
            <a:lvl5pPr marL="2286000" lvl="4"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5pPr>
            <a:lvl6pPr marL="2743200" lvl="5"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6pPr>
            <a:lvl7pPr marL="3200400" lvl="6"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7pPr>
            <a:lvl8pPr marL="3657600" lvl="7"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8pPr>
            <a:lvl9pPr marL="4114800" lvl="8" indent="-31750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84" r:id="rId2"/>
    <p:sldLayoutId id="2147483649" r:id="rId3"/>
    <p:sldLayoutId id="2147483676" r:id="rId4"/>
    <p:sldLayoutId id="2147483677" r:id="rId5"/>
    <p:sldLayoutId id="214748367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9.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51.svg"/><Relationship Id="rId4" Type="http://schemas.openxmlformats.org/officeDocument/2006/relationships/image" Target="../media/image13.pn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2.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10" Type="http://schemas.microsoft.com/office/2007/relationships/hdphoto" Target="../media/hdphoto2.wdp"/><Relationship Id="rId4" Type="http://schemas.openxmlformats.org/officeDocument/2006/relationships/image" Target="../media/image53.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0.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60.png"/><Relationship Id="rId5" Type="http://schemas.openxmlformats.org/officeDocument/2006/relationships/image" Target="../media/image19.png"/><Relationship Id="rId10" Type="http://schemas.openxmlformats.org/officeDocument/2006/relationships/image" Target="../media/image59.jpeg"/><Relationship Id="rId4" Type="http://schemas.openxmlformats.org/officeDocument/2006/relationships/image" Target="../media/image55.svg"/><Relationship Id="rId9" Type="http://schemas.openxmlformats.org/officeDocument/2006/relationships/image" Target="../media/image58.png"/><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2.png"/><Relationship Id="rId7" Type="http://schemas.microsoft.com/office/2007/relationships/hdphoto" Target="../media/hdphoto5.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3.png"/><Relationship Id="rId10" Type="http://schemas.openxmlformats.org/officeDocument/2006/relationships/image" Target="../media/image31.svg"/><Relationship Id="rId4" Type="http://schemas.openxmlformats.org/officeDocument/2006/relationships/image" Target="../media/image19.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3" Type="http://schemas.openxmlformats.org/officeDocument/2006/relationships/image" Target="../media/image19.png"/><Relationship Id="rId21" Type="http://schemas.openxmlformats.org/officeDocument/2006/relationships/image" Target="../media/image31.svg"/><Relationship Id="rId7" Type="http://schemas.microsoft.com/office/2007/relationships/hdphoto" Target="../media/hdphoto6.wdp"/><Relationship Id="rId12" Type="http://schemas.openxmlformats.org/officeDocument/2006/relationships/image" Target="../media/image71.svg"/><Relationship Id="rId17" Type="http://schemas.openxmlformats.org/officeDocument/2006/relationships/image" Target="../media/image75.jpeg"/><Relationship Id="rId2" Type="http://schemas.openxmlformats.org/officeDocument/2006/relationships/notesSlide" Target="../notesSlides/notesSlide14.xml"/><Relationship Id="rId16" Type="http://schemas.openxmlformats.org/officeDocument/2006/relationships/image" Target="../media/image74.sv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png"/><Relationship Id="rId15" Type="http://schemas.openxmlformats.org/officeDocument/2006/relationships/image" Target="../media/image73.png"/><Relationship Id="rId10" Type="http://schemas.openxmlformats.org/officeDocument/2006/relationships/image" Target="../media/image69.png"/><Relationship Id="rId19" Type="http://schemas.openxmlformats.org/officeDocument/2006/relationships/image" Target="../media/image77.svg"/><Relationship Id="rId4" Type="http://schemas.openxmlformats.org/officeDocument/2006/relationships/image" Target="../media/image13.png"/><Relationship Id="rId9" Type="http://schemas.openxmlformats.org/officeDocument/2006/relationships/image" Target="../media/image68.svg"/><Relationship Id="rId1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9.svg"/></Relationships>
</file>

<file path=ppt/slides/_rels/slide1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3.svg"/><Relationship Id="rId26" Type="http://schemas.openxmlformats.org/officeDocument/2006/relationships/image" Target="../media/image101.svg"/><Relationship Id="rId39" Type="http://schemas.openxmlformats.org/officeDocument/2006/relationships/image" Target="../media/image114.png"/><Relationship Id="rId21" Type="http://schemas.openxmlformats.org/officeDocument/2006/relationships/image" Target="../media/image96.png"/><Relationship Id="rId34" Type="http://schemas.openxmlformats.org/officeDocument/2006/relationships/image" Target="../media/image109.svg"/><Relationship Id="rId42" Type="http://schemas.openxmlformats.org/officeDocument/2006/relationships/image" Target="../media/image117.svg"/><Relationship Id="rId47" Type="http://schemas.openxmlformats.org/officeDocument/2006/relationships/image" Target="../media/image122.png"/><Relationship Id="rId50" Type="http://schemas.openxmlformats.org/officeDocument/2006/relationships/image" Target="../media/image125.svg"/><Relationship Id="rId55" Type="http://schemas.openxmlformats.org/officeDocument/2006/relationships/image" Target="../media/image130.png"/><Relationship Id="rId7" Type="http://schemas.openxmlformats.org/officeDocument/2006/relationships/image" Target="../media/image84.png"/><Relationship Id="rId2" Type="http://schemas.openxmlformats.org/officeDocument/2006/relationships/notesSlide" Target="../notesSlides/notesSlide16.xml"/><Relationship Id="rId16" Type="http://schemas.openxmlformats.org/officeDocument/2006/relationships/image" Target="../media/image19.png"/><Relationship Id="rId29" Type="http://schemas.openxmlformats.org/officeDocument/2006/relationships/image" Target="../media/image104.png"/><Relationship Id="rId11" Type="http://schemas.openxmlformats.org/officeDocument/2006/relationships/image" Target="../media/image88.png"/><Relationship Id="rId24" Type="http://schemas.openxmlformats.org/officeDocument/2006/relationships/image" Target="../media/image99.svg"/><Relationship Id="rId32" Type="http://schemas.openxmlformats.org/officeDocument/2006/relationships/image" Target="../media/image107.svg"/><Relationship Id="rId37" Type="http://schemas.openxmlformats.org/officeDocument/2006/relationships/image" Target="../media/image112.png"/><Relationship Id="rId40" Type="http://schemas.openxmlformats.org/officeDocument/2006/relationships/image" Target="../media/image115.svg"/><Relationship Id="rId45" Type="http://schemas.openxmlformats.org/officeDocument/2006/relationships/image" Target="../media/image120.png"/><Relationship Id="rId53" Type="http://schemas.openxmlformats.org/officeDocument/2006/relationships/image" Target="../media/image128.png"/><Relationship Id="rId58" Type="http://schemas.openxmlformats.org/officeDocument/2006/relationships/image" Target="../media/image79.svg"/><Relationship Id="rId5" Type="http://schemas.openxmlformats.org/officeDocument/2006/relationships/image" Target="../media/image82.png"/><Relationship Id="rId19" Type="http://schemas.openxmlformats.org/officeDocument/2006/relationships/image" Target="../media/image94.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7.svg"/><Relationship Id="rId27" Type="http://schemas.openxmlformats.org/officeDocument/2006/relationships/image" Target="../media/image102.png"/><Relationship Id="rId30" Type="http://schemas.openxmlformats.org/officeDocument/2006/relationships/image" Target="../media/image105.svg"/><Relationship Id="rId35" Type="http://schemas.openxmlformats.org/officeDocument/2006/relationships/image" Target="../media/image110.png"/><Relationship Id="rId43" Type="http://schemas.openxmlformats.org/officeDocument/2006/relationships/image" Target="../media/image118.png"/><Relationship Id="rId48" Type="http://schemas.openxmlformats.org/officeDocument/2006/relationships/image" Target="../media/image123.svg"/><Relationship Id="rId56" Type="http://schemas.openxmlformats.org/officeDocument/2006/relationships/image" Target="../media/image131.svg"/><Relationship Id="rId8" Type="http://schemas.openxmlformats.org/officeDocument/2006/relationships/image" Target="../media/image85.svg"/><Relationship Id="rId51" Type="http://schemas.openxmlformats.org/officeDocument/2006/relationships/image" Target="../media/image126.png"/><Relationship Id="rId3" Type="http://schemas.openxmlformats.org/officeDocument/2006/relationships/image" Target="../media/image80.png"/><Relationship Id="rId12" Type="http://schemas.openxmlformats.org/officeDocument/2006/relationships/image" Target="../media/image89.sv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13.svg"/><Relationship Id="rId46" Type="http://schemas.openxmlformats.org/officeDocument/2006/relationships/image" Target="../media/image121.svg"/><Relationship Id="rId20" Type="http://schemas.openxmlformats.org/officeDocument/2006/relationships/image" Target="../media/image95.svg"/><Relationship Id="rId41" Type="http://schemas.openxmlformats.org/officeDocument/2006/relationships/image" Target="../media/image116.png"/><Relationship Id="rId54" Type="http://schemas.openxmlformats.org/officeDocument/2006/relationships/image" Target="../media/image129.svg"/><Relationship Id="rId1" Type="http://schemas.openxmlformats.org/officeDocument/2006/relationships/slideLayout" Target="../slideLayouts/slideLayout2.xml"/><Relationship Id="rId6" Type="http://schemas.openxmlformats.org/officeDocument/2006/relationships/image" Target="../media/image83.svg"/><Relationship Id="rId15" Type="http://schemas.openxmlformats.org/officeDocument/2006/relationships/image" Target="../media/image13.png"/><Relationship Id="rId23" Type="http://schemas.openxmlformats.org/officeDocument/2006/relationships/image" Target="../media/image98.png"/><Relationship Id="rId28" Type="http://schemas.openxmlformats.org/officeDocument/2006/relationships/image" Target="../media/image103.svg"/><Relationship Id="rId36" Type="http://schemas.openxmlformats.org/officeDocument/2006/relationships/image" Target="../media/image111.svg"/><Relationship Id="rId49" Type="http://schemas.openxmlformats.org/officeDocument/2006/relationships/image" Target="../media/image124.png"/><Relationship Id="rId57" Type="http://schemas.openxmlformats.org/officeDocument/2006/relationships/image" Target="../media/image78.png"/><Relationship Id="rId10" Type="http://schemas.openxmlformats.org/officeDocument/2006/relationships/image" Target="../media/image87.svg"/><Relationship Id="rId31" Type="http://schemas.openxmlformats.org/officeDocument/2006/relationships/image" Target="../media/image106.png"/><Relationship Id="rId44" Type="http://schemas.openxmlformats.org/officeDocument/2006/relationships/image" Target="../media/image119.svg"/><Relationship Id="rId52" Type="http://schemas.openxmlformats.org/officeDocument/2006/relationships/image" Target="../media/image127.svg"/></Relationships>
</file>

<file path=ppt/slides/_rels/slide17.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3.svg"/><Relationship Id="rId26" Type="http://schemas.openxmlformats.org/officeDocument/2006/relationships/image" Target="../media/image101.svg"/><Relationship Id="rId39" Type="http://schemas.openxmlformats.org/officeDocument/2006/relationships/image" Target="../media/image134.png"/><Relationship Id="rId21" Type="http://schemas.openxmlformats.org/officeDocument/2006/relationships/image" Target="../media/image96.png"/><Relationship Id="rId34" Type="http://schemas.openxmlformats.org/officeDocument/2006/relationships/image" Target="../media/image109.svg"/><Relationship Id="rId42" Type="http://schemas.openxmlformats.org/officeDocument/2006/relationships/image" Target="../media/image137.svg"/><Relationship Id="rId47" Type="http://schemas.openxmlformats.org/officeDocument/2006/relationships/image" Target="../media/image122.png"/><Relationship Id="rId50" Type="http://schemas.openxmlformats.org/officeDocument/2006/relationships/image" Target="../media/image141.svg"/><Relationship Id="rId55" Type="http://schemas.openxmlformats.org/officeDocument/2006/relationships/image" Target="../media/image130.png"/><Relationship Id="rId7" Type="http://schemas.openxmlformats.org/officeDocument/2006/relationships/image" Target="../media/image84.png"/><Relationship Id="rId2" Type="http://schemas.openxmlformats.org/officeDocument/2006/relationships/notesSlide" Target="../notesSlides/notesSlide17.xml"/><Relationship Id="rId16" Type="http://schemas.openxmlformats.org/officeDocument/2006/relationships/image" Target="../media/image19.png"/><Relationship Id="rId29" Type="http://schemas.openxmlformats.org/officeDocument/2006/relationships/image" Target="../media/image104.png"/><Relationship Id="rId11" Type="http://schemas.openxmlformats.org/officeDocument/2006/relationships/image" Target="../media/image88.png"/><Relationship Id="rId24" Type="http://schemas.openxmlformats.org/officeDocument/2006/relationships/image" Target="../media/image99.svg"/><Relationship Id="rId32" Type="http://schemas.openxmlformats.org/officeDocument/2006/relationships/image" Target="../media/image107.svg"/><Relationship Id="rId37" Type="http://schemas.openxmlformats.org/officeDocument/2006/relationships/image" Target="../media/image132.png"/><Relationship Id="rId40" Type="http://schemas.openxmlformats.org/officeDocument/2006/relationships/image" Target="../media/image135.svg"/><Relationship Id="rId45" Type="http://schemas.openxmlformats.org/officeDocument/2006/relationships/image" Target="../media/image120.png"/><Relationship Id="rId53" Type="http://schemas.openxmlformats.org/officeDocument/2006/relationships/image" Target="../media/image142.png"/><Relationship Id="rId58" Type="http://schemas.openxmlformats.org/officeDocument/2006/relationships/image" Target="../media/image79.svg"/><Relationship Id="rId5" Type="http://schemas.openxmlformats.org/officeDocument/2006/relationships/image" Target="../media/image82.png"/><Relationship Id="rId19" Type="http://schemas.openxmlformats.org/officeDocument/2006/relationships/image" Target="../media/image94.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7.svg"/><Relationship Id="rId27" Type="http://schemas.openxmlformats.org/officeDocument/2006/relationships/image" Target="../media/image102.png"/><Relationship Id="rId30" Type="http://schemas.openxmlformats.org/officeDocument/2006/relationships/image" Target="../media/image105.svg"/><Relationship Id="rId35" Type="http://schemas.openxmlformats.org/officeDocument/2006/relationships/image" Target="../media/image110.png"/><Relationship Id="rId43" Type="http://schemas.openxmlformats.org/officeDocument/2006/relationships/image" Target="../media/image138.png"/><Relationship Id="rId48" Type="http://schemas.openxmlformats.org/officeDocument/2006/relationships/image" Target="../media/image123.svg"/><Relationship Id="rId56" Type="http://schemas.openxmlformats.org/officeDocument/2006/relationships/image" Target="../media/image131.svg"/><Relationship Id="rId8" Type="http://schemas.openxmlformats.org/officeDocument/2006/relationships/image" Target="../media/image85.svg"/><Relationship Id="rId51" Type="http://schemas.openxmlformats.org/officeDocument/2006/relationships/image" Target="../media/image126.png"/><Relationship Id="rId3" Type="http://schemas.openxmlformats.org/officeDocument/2006/relationships/image" Target="../media/image80.png"/><Relationship Id="rId12" Type="http://schemas.openxmlformats.org/officeDocument/2006/relationships/image" Target="../media/image89.sv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33.svg"/><Relationship Id="rId46" Type="http://schemas.openxmlformats.org/officeDocument/2006/relationships/image" Target="../media/image121.svg"/><Relationship Id="rId20" Type="http://schemas.openxmlformats.org/officeDocument/2006/relationships/image" Target="../media/image95.svg"/><Relationship Id="rId41" Type="http://schemas.openxmlformats.org/officeDocument/2006/relationships/image" Target="../media/image136.png"/><Relationship Id="rId54" Type="http://schemas.openxmlformats.org/officeDocument/2006/relationships/image" Target="../media/image143.svg"/><Relationship Id="rId1" Type="http://schemas.openxmlformats.org/officeDocument/2006/relationships/slideLayout" Target="../slideLayouts/slideLayout2.xml"/><Relationship Id="rId6" Type="http://schemas.openxmlformats.org/officeDocument/2006/relationships/image" Target="../media/image83.svg"/><Relationship Id="rId15" Type="http://schemas.openxmlformats.org/officeDocument/2006/relationships/image" Target="../media/image13.png"/><Relationship Id="rId23" Type="http://schemas.openxmlformats.org/officeDocument/2006/relationships/image" Target="../media/image98.png"/><Relationship Id="rId28" Type="http://schemas.openxmlformats.org/officeDocument/2006/relationships/image" Target="../media/image103.svg"/><Relationship Id="rId36" Type="http://schemas.openxmlformats.org/officeDocument/2006/relationships/image" Target="../media/image111.svg"/><Relationship Id="rId49" Type="http://schemas.openxmlformats.org/officeDocument/2006/relationships/image" Target="../media/image140.png"/><Relationship Id="rId57" Type="http://schemas.openxmlformats.org/officeDocument/2006/relationships/image" Target="../media/image78.png"/><Relationship Id="rId10" Type="http://schemas.openxmlformats.org/officeDocument/2006/relationships/image" Target="../media/image87.svg"/><Relationship Id="rId31" Type="http://schemas.openxmlformats.org/officeDocument/2006/relationships/image" Target="../media/image106.png"/><Relationship Id="rId44" Type="http://schemas.openxmlformats.org/officeDocument/2006/relationships/image" Target="../media/image139.svg"/><Relationship Id="rId52" Type="http://schemas.openxmlformats.org/officeDocument/2006/relationships/image" Target="../media/image127.svg"/></Relationships>
</file>

<file path=ppt/slides/_rels/slide18.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151.svg"/><Relationship Id="rId26" Type="http://schemas.openxmlformats.org/officeDocument/2006/relationships/image" Target="../media/image159.svg"/><Relationship Id="rId39" Type="http://schemas.openxmlformats.org/officeDocument/2006/relationships/image" Target="../media/image134.png"/><Relationship Id="rId21" Type="http://schemas.openxmlformats.org/officeDocument/2006/relationships/image" Target="../media/image154.png"/><Relationship Id="rId34" Type="http://schemas.openxmlformats.org/officeDocument/2006/relationships/image" Target="../media/image165.svg"/><Relationship Id="rId42" Type="http://schemas.openxmlformats.org/officeDocument/2006/relationships/image" Target="../media/image137.svg"/><Relationship Id="rId47" Type="http://schemas.openxmlformats.org/officeDocument/2006/relationships/image" Target="../media/image140.png"/><Relationship Id="rId50" Type="http://schemas.openxmlformats.org/officeDocument/2006/relationships/image" Target="../media/image169.svg"/><Relationship Id="rId55" Type="http://schemas.openxmlformats.org/officeDocument/2006/relationships/image" Target="../media/image78.png"/><Relationship Id="rId7" Type="http://schemas.openxmlformats.org/officeDocument/2006/relationships/image" Target="../media/image148.png"/><Relationship Id="rId2" Type="http://schemas.openxmlformats.org/officeDocument/2006/relationships/notesSlide" Target="../notesSlides/notesSlide18.xml"/><Relationship Id="rId16" Type="http://schemas.openxmlformats.org/officeDocument/2006/relationships/image" Target="../media/image19.png"/><Relationship Id="rId29" Type="http://schemas.openxmlformats.org/officeDocument/2006/relationships/image" Target="../media/image160.png"/><Relationship Id="rId11" Type="http://schemas.openxmlformats.org/officeDocument/2006/relationships/image" Target="../media/image88.png"/><Relationship Id="rId24" Type="http://schemas.openxmlformats.org/officeDocument/2006/relationships/image" Target="../media/image157.svg"/><Relationship Id="rId32" Type="http://schemas.openxmlformats.org/officeDocument/2006/relationships/image" Target="../media/image163.svg"/><Relationship Id="rId37" Type="http://schemas.openxmlformats.org/officeDocument/2006/relationships/image" Target="../media/image132.png"/><Relationship Id="rId40" Type="http://schemas.openxmlformats.org/officeDocument/2006/relationships/image" Target="../media/image135.svg"/><Relationship Id="rId45" Type="http://schemas.openxmlformats.org/officeDocument/2006/relationships/image" Target="../media/image166.png"/><Relationship Id="rId53" Type="http://schemas.openxmlformats.org/officeDocument/2006/relationships/image" Target="../media/image170.png"/><Relationship Id="rId5" Type="http://schemas.openxmlformats.org/officeDocument/2006/relationships/image" Target="../media/image146.png"/><Relationship Id="rId10" Type="http://schemas.openxmlformats.org/officeDocument/2006/relationships/image" Target="../media/image87.svg"/><Relationship Id="rId19" Type="http://schemas.openxmlformats.org/officeDocument/2006/relationships/image" Target="../media/image152.png"/><Relationship Id="rId31" Type="http://schemas.openxmlformats.org/officeDocument/2006/relationships/image" Target="../media/image162.png"/><Relationship Id="rId44" Type="http://schemas.openxmlformats.org/officeDocument/2006/relationships/image" Target="../media/image139.svg"/><Relationship Id="rId52" Type="http://schemas.openxmlformats.org/officeDocument/2006/relationships/image" Target="../media/image143.svg"/><Relationship Id="rId4" Type="http://schemas.openxmlformats.org/officeDocument/2006/relationships/image" Target="../media/image145.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155.svg"/><Relationship Id="rId27" Type="http://schemas.openxmlformats.org/officeDocument/2006/relationships/image" Target="../media/image102.png"/><Relationship Id="rId30" Type="http://schemas.openxmlformats.org/officeDocument/2006/relationships/image" Target="../media/image161.svg"/><Relationship Id="rId35" Type="http://schemas.openxmlformats.org/officeDocument/2006/relationships/image" Target="../media/image110.png"/><Relationship Id="rId43" Type="http://schemas.openxmlformats.org/officeDocument/2006/relationships/image" Target="../media/image138.png"/><Relationship Id="rId48" Type="http://schemas.openxmlformats.org/officeDocument/2006/relationships/image" Target="../media/image141.svg"/><Relationship Id="rId56" Type="http://schemas.openxmlformats.org/officeDocument/2006/relationships/image" Target="../media/image79.svg"/><Relationship Id="rId8" Type="http://schemas.openxmlformats.org/officeDocument/2006/relationships/image" Target="../media/image149.svg"/><Relationship Id="rId51" Type="http://schemas.openxmlformats.org/officeDocument/2006/relationships/image" Target="../media/image142.png"/><Relationship Id="rId3" Type="http://schemas.openxmlformats.org/officeDocument/2006/relationships/image" Target="../media/image144.png"/><Relationship Id="rId12" Type="http://schemas.openxmlformats.org/officeDocument/2006/relationships/image" Target="../media/image89.sv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164.png"/><Relationship Id="rId38" Type="http://schemas.openxmlformats.org/officeDocument/2006/relationships/image" Target="../media/image133.svg"/><Relationship Id="rId46" Type="http://schemas.openxmlformats.org/officeDocument/2006/relationships/image" Target="../media/image167.svg"/><Relationship Id="rId20" Type="http://schemas.openxmlformats.org/officeDocument/2006/relationships/image" Target="../media/image153.svg"/><Relationship Id="rId41" Type="http://schemas.openxmlformats.org/officeDocument/2006/relationships/image" Target="../media/image136.png"/><Relationship Id="rId54" Type="http://schemas.openxmlformats.org/officeDocument/2006/relationships/image" Target="../media/image171.svg"/><Relationship Id="rId1" Type="http://schemas.openxmlformats.org/officeDocument/2006/relationships/slideLayout" Target="../slideLayouts/slideLayout2.xml"/><Relationship Id="rId6" Type="http://schemas.openxmlformats.org/officeDocument/2006/relationships/image" Target="../media/image147.svg"/><Relationship Id="rId15" Type="http://schemas.openxmlformats.org/officeDocument/2006/relationships/image" Target="../media/image13.png"/><Relationship Id="rId23" Type="http://schemas.openxmlformats.org/officeDocument/2006/relationships/image" Target="../media/image156.png"/><Relationship Id="rId28" Type="http://schemas.openxmlformats.org/officeDocument/2006/relationships/image" Target="../media/image103.svg"/><Relationship Id="rId36" Type="http://schemas.openxmlformats.org/officeDocument/2006/relationships/image" Target="../media/image111.svg"/><Relationship Id="rId49" Type="http://schemas.openxmlformats.org/officeDocument/2006/relationships/image" Target="../media/image168.png"/></Relationships>
</file>

<file path=ppt/slides/_rels/slide19.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172.svg"/><Relationship Id="rId26" Type="http://schemas.openxmlformats.org/officeDocument/2006/relationships/image" Target="../media/image101.svg"/><Relationship Id="rId39" Type="http://schemas.openxmlformats.org/officeDocument/2006/relationships/image" Target="../media/image134.png"/><Relationship Id="rId21" Type="http://schemas.openxmlformats.org/officeDocument/2006/relationships/image" Target="../media/image96.png"/><Relationship Id="rId34" Type="http://schemas.openxmlformats.org/officeDocument/2006/relationships/image" Target="../media/image109.svg"/><Relationship Id="rId42" Type="http://schemas.openxmlformats.org/officeDocument/2006/relationships/image" Target="../media/image137.svg"/><Relationship Id="rId47" Type="http://schemas.openxmlformats.org/officeDocument/2006/relationships/image" Target="../media/image176.svg"/><Relationship Id="rId50" Type="http://schemas.openxmlformats.org/officeDocument/2006/relationships/image" Target="../media/image168.png"/><Relationship Id="rId55" Type="http://schemas.openxmlformats.org/officeDocument/2006/relationships/image" Target="../media/image131.svg"/><Relationship Id="rId7" Type="http://schemas.openxmlformats.org/officeDocument/2006/relationships/image" Target="../media/image84.png"/><Relationship Id="rId2" Type="http://schemas.openxmlformats.org/officeDocument/2006/relationships/notesSlide" Target="../notesSlides/notesSlide19.xml"/><Relationship Id="rId16" Type="http://schemas.openxmlformats.org/officeDocument/2006/relationships/image" Target="../media/image19.png"/><Relationship Id="rId29" Type="http://schemas.openxmlformats.org/officeDocument/2006/relationships/image" Target="../media/image160.png"/><Relationship Id="rId11" Type="http://schemas.openxmlformats.org/officeDocument/2006/relationships/image" Target="../media/image88.png"/><Relationship Id="rId24" Type="http://schemas.openxmlformats.org/officeDocument/2006/relationships/image" Target="../media/image174.svg"/><Relationship Id="rId32" Type="http://schemas.openxmlformats.org/officeDocument/2006/relationships/image" Target="../media/image163.svg"/><Relationship Id="rId37" Type="http://schemas.openxmlformats.org/officeDocument/2006/relationships/image" Target="../media/image132.png"/><Relationship Id="rId40" Type="http://schemas.openxmlformats.org/officeDocument/2006/relationships/image" Target="../media/image135.svg"/><Relationship Id="rId45" Type="http://schemas.openxmlformats.org/officeDocument/2006/relationships/image" Target="../media/image175.svg"/><Relationship Id="rId53" Type="http://schemas.openxmlformats.org/officeDocument/2006/relationships/image" Target="../media/image143.svg"/><Relationship Id="rId5" Type="http://schemas.openxmlformats.org/officeDocument/2006/relationships/image" Target="../media/image82.png"/><Relationship Id="rId19" Type="http://schemas.openxmlformats.org/officeDocument/2006/relationships/image" Target="../media/image152.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7.svg"/><Relationship Id="rId27" Type="http://schemas.openxmlformats.org/officeDocument/2006/relationships/image" Target="../media/image102.png"/><Relationship Id="rId30" Type="http://schemas.openxmlformats.org/officeDocument/2006/relationships/image" Target="../media/image161.svg"/><Relationship Id="rId35" Type="http://schemas.openxmlformats.org/officeDocument/2006/relationships/image" Target="../media/image110.png"/><Relationship Id="rId43" Type="http://schemas.openxmlformats.org/officeDocument/2006/relationships/image" Target="../media/image138.png"/><Relationship Id="rId48" Type="http://schemas.openxmlformats.org/officeDocument/2006/relationships/image" Target="../media/image140.png"/><Relationship Id="rId56" Type="http://schemas.openxmlformats.org/officeDocument/2006/relationships/image" Target="../media/image78.png"/><Relationship Id="rId8" Type="http://schemas.openxmlformats.org/officeDocument/2006/relationships/image" Target="../media/image85.svg"/><Relationship Id="rId51" Type="http://schemas.openxmlformats.org/officeDocument/2006/relationships/image" Target="../media/image177.svg"/><Relationship Id="rId3" Type="http://schemas.openxmlformats.org/officeDocument/2006/relationships/image" Target="../media/image80.png"/><Relationship Id="rId12" Type="http://schemas.openxmlformats.org/officeDocument/2006/relationships/image" Target="../media/image89.svg"/><Relationship Id="rId17" Type="http://schemas.openxmlformats.org/officeDocument/2006/relationships/image" Target="../media/image150.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33.svg"/><Relationship Id="rId46" Type="http://schemas.openxmlformats.org/officeDocument/2006/relationships/image" Target="../media/image166.png"/><Relationship Id="rId20" Type="http://schemas.openxmlformats.org/officeDocument/2006/relationships/image" Target="../media/image173.svg"/><Relationship Id="rId41" Type="http://schemas.openxmlformats.org/officeDocument/2006/relationships/image" Target="../media/image136.png"/><Relationship Id="rId54"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83.svg"/><Relationship Id="rId15" Type="http://schemas.openxmlformats.org/officeDocument/2006/relationships/image" Target="../media/image13.png"/><Relationship Id="rId23" Type="http://schemas.openxmlformats.org/officeDocument/2006/relationships/image" Target="../media/image156.png"/><Relationship Id="rId28" Type="http://schemas.openxmlformats.org/officeDocument/2006/relationships/image" Target="../media/image103.svg"/><Relationship Id="rId36" Type="http://schemas.openxmlformats.org/officeDocument/2006/relationships/image" Target="../media/image111.svg"/><Relationship Id="rId49" Type="http://schemas.openxmlformats.org/officeDocument/2006/relationships/image" Target="../media/image141.svg"/><Relationship Id="rId57" Type="http://schemas.openxmlformats.org/officeDocument/2006/relationships/image" Target="../media/image79.svg"/><Relationship Id="rId10" Type="http://schemas.openxmlformats.org/officeDocument/2006/relationships/image" Target="../media/image87.svg"/><Relationship Id="rId31" Type="http://schemas.openxmlformats.org/officeDocument/2006/relationships/image" Target="../media/image162.png"/><Relationship Id="rId44" Type="http://schemas.openxmlformats.org/officeDocument/2006/relationships/image" Target="../media/image139.svg"/><Relationship Id="rId52" Type="http://schemas.openxmlformats.org/officeDocument/2006/relationships/image" Target="../media/image1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172.svg"/><Relationship Id="rId26" Type="http://schemas.openxmlformats.org/officeDocument/2006/relationships/image" Target="../media/image101.svg"/><Relationship Id="rId39" Type="http://schemas.openxmlformats.org/officeDocument/2006/relationships/image" Target="../media/image134.png"/><Relationship Id="rId21" Type="http://schemas.openxmlformats.org/officeDocument/2006/relationships/image" Target="../media/image96.png"/><Relationship Id="rId34" Type="http://schemas.openxmlformats.org/officeDocument/2006/relationships/image" Target="../media/image109.svg"/><Relationship Id="rId42" Type="http://schemas.openxmlformats.org/officeDocument/2006/relationships/image" Target="../media/image137.svg"/><Relationship Id="rId47" Type="http://schemas.openxmlformats.org/officeDocument/2006/relationships/image" Target="../media/image175.svg"/><Relationship Id="rId50" Type="http://schemas.openxmlformats.org/officeDocument/2006/relationships/image" Target="../media/image140.png"/><Relationship Id="rId55" Type="http://schemas.openxmlformats.org/officeDocument/2006/relationships/image" Target="../media/image143.svg"/><Relationship Id="rId7" Type="http://schemas.openxmlformats.org/officeDocument/2006/relationships/image" Target="../media/image84.png"/><Relationship Id="rId2" Type="http://schemas.openxmlformats.org/officeDocument/2006/relationships/notesSlide" Target="../notesSlides/notesSlide20.xml"/><Relationship Id="rId16" Type="http://schemas.openxmlformats.org/officeDocument/2006/relationships/image" Target="../media/image19.png"/><Relationship Id="rId29" Type="http://schemas.openxmlformats.org/officeDocument/2006/relationships/image" Target="../media/image104.png"/><Relationship Id="rId11" Type="http://schemas.openxmlformats.org/officeDocument/2006/relationships/image" Target="../media/image88.png"/><Relationship Id="rId24" Type="http://schemas.openxmlformats.org/officeDocument/2006/relationships/image" Target="../media/image174.svg"/><Relationship Id="rId32" Type="http://schemas.openxmlformats.org/officeDocument/2006/relationships/image" Target="../media/image107.svg"/><Relationship Id="rId37" Type="http://schemas.openxmlformats.org/officeDocument/2006/relationships/image" Target="../media/image132.png"/><Relationship Id="rId40" Type="http://schemas.openxmlformats.org/officeDocument/2006/relationships/image" Target="../media/image135.svg"/><Relationship Id="rId45" Type="http://schemas.openxmlformats.org/officeDocument/2006/relationships/image" Target="../media/image138.png"/><Relationship Id="rId53" Type="http://schemas.openxmlformats.org/officeDocument/2006/relationships/image" Target="../media/image177.svg"/><Relationship Id="rId5" Type="http://schemas.openxmlformats.org/officeDocument/2006/relationships/image" Target="../media/image82.png"/><Relationship Id="rId19" Type="http://schemas.openxmlformats.org/officeDocument/2006/relationships/image" Target="../media/image152.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7.svg"/><Relationship Id="rId27" Type="http://schemas.openxmlformats.org/officeDocument/2006/relationships/image" Target="../media/image102.png"/><Relationship Id="rId30" Type="http://schemas.openxmlformats.org/officeDocument/2006/relationships/image" Target="../media/image178.svg"/><Relationship Id="rId35" Type="http://schemas.openxmlformats.org/officeDocument/2006/relationships/image" Target="../media/image110.png"/><Relationship Id="rId43" Type="http://schemas.openxmlformats.org/officeDocument/2006/relationships/image" Target="../media/image170.png"/><Relationship Id="rId48" Type="http://schemas.openxmlformats.org/officeDocument/2006/relationships/image" Target="../media/image166.png"/><Relationship Id="rId56" Type="http://schemas.openxmlformats.org/officeDocument/2006/relationships/image" Target="../media/image78.png"/><Relationship Id="rId8" Type="http://schemas.openxmlformats.org/officeDocument/2006/relationships/image" Target="../media/image85.svg"/><Relationship Id="rId51" Type="http://schemas.openxmlformats.org/officeDocument/2006/relationships/image" Target="../media/image141.svg"/><Relationship Id="rId3" Type="http://schemas.openxmlformats.org/officeDocument/2006/relationships/image" Target="../media/image80.png"/><Relationship Id="rId12" Type="http://schemas.openxmlformats.org/officeDocument/2006/relationships/image" Target="../media/image89.svg"/><Relationship Id="rId17" Type="http://schemas.openxmlformats.org/officeDocument/2006/relationships/image" Target="../media/image150.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33.svg"/><Relationship Id="rId46" Type="http://schemas.openxmlformats.org/officeDocument/2006/relationships/image" Target="../media/image139.svg"/><Relationship Id="rId20" Type="http://schemas.openxmlformats.org/officeDocument/2006/relationships/image" Target="../media/image173.svg"/><Relationship Id="rId41" Type="http://schemas.openxmlformats.org/officeDocument/2006/relationships/image" Target="../media/image136.png"/><Relationship Id="rId54"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83.svg"/><Relationship Id="rId15" Type="http://schemas.openxmlformats.org/officeDocument/2006/relationships/image" Target="../media/image13.png"/><Relationship Id="rId23" Type="http://schemas.openxmlformats.org/officeDocument/2006/relationships/image" Target="../media/image156.png"/><Relationship Id="rId28" Type="http://schemas.openxmlformats.org/officeDocument/2006/relationships/image" Target="../media/image103.svg"/><Relationship Id="rId36" Type="http://schemas.openxmlformats.org/officeDocument/2006/relationships/image" Target="../media/image111.svg"/><Relationship Id="rId49" Type="http://schemas.openxmlformats.org/officeDocument/2006/relationships/image" Target="../media/image176.svg"/><Relationship Id="rId57" Type="http://schemas.openxmlformats.org/officeDocument/2006/relationships/image" Target="../media/image79.svg"/><Relationship Id="rId10" Type="http://schemas.openxmlformats.org/officeDocument/2006/relationships/image" Target="../media/image87.svg"/><Relationship Id="rId31" Type="http://schemas.openxmlformats.org/officeDocument/2006/relationships/image" Target="../media/image106.png"/><Relationship Id="rId44" Type="http://schemas.openxmlformats.org/officeDocument/2006/relationships/image" Target="../media/image171.svg"/><Relationship Id="rId52" Type="http://schemas.openxmlformats.org/officeDocument/2006/relationships/image" Target="../media/image168.png"/></Relationships>
</file>

<file path=ppt/slides/_rels/slide21.xml.rels><?xml version="1.0" encoding="UTF-8" standalone="yes"?>
<Relationships xmlns="http://schemas.openxmlformats.org/package/2006/relationships"><Relationship Id="rId13" Type="http://schemas.openxmlformats.org/officeDocument/2006/relationships/image" Target="../media/image120.png"/><Relationship Id="rId18" Type="http://schemas.openxmlformats.org/officeDocument/2006/relationships/image" Target="../media/image93.svg"/><Relationship Id="rId26" Type="http://schemas.openxmlformats.org/officeDocument/2006/relationships/image" Target="../media/image101.svg"/><Relationship Id="rId39" Type="http://schemas.openxmlformats.org/officeDocument/2006/relationships/image" Target="../media/image134.png"/><Relationship Id="rId21" Type="http://schemas.openxmlformats.org/officeDocument/2006/relationships/image" Target="../media/image96.png"/><Relationship Id="rId34" Type="http://schemas.openxmlformats.org/officeDocument/2006/relationships/image" Target="../media/image109.svg"/><Relationship Id="rId42" Type="http://schemas.openxmlformats.org/officeDocument/2006/relationships/image" Target="../media/image137.svg"/><Relationship Id="rId47" Type="http://schemas.openxmlformats.org/officeDocument/2006/relationships/image" Target="../media/image166.png"/><Relationship Id="rId50" Type="http://schemas.openxmlformats.org/officeDocument/2006/relationships/image" Target="../media/image141.svg"/><Relationship Id="rId55" Type="http://schemas.openxmlformats.org/officeDocument/2006/relationships/image" Target="../media/image130.png"/><Relationship Id="rId7" Type="http://schemas.openxmlformats.org/officeDocument/2006/relationships/image" Target="../media/image84.png"/><Relationship Id="rId2" Type="http://schemas.openxmlformats.org/officeDocument/2006/relationships/notesSlide" Target="../notesSlides/notesSlide21.xml"/><Relationship Id="rId16" Type="http://schemas.openxmlformats.org/officeDocument/2006/relationships/image" Target="../media/image19.png"/><Relationship Id="rId29" Type="http://schemas.openxmlformats.org/officeDocument/2006/relationships/image" Target="../media/image104.png"/><Relationship Id="rId11" Type="http://schemas.openxmlformats.org/officeDocument/2006/relationships/image" Target="../media/image181.png"/><Relationship Id="rId24" Type="http://schemas.openxmlformats.org/officeDocument/2006/relationships/image" Target="../media/image157.svg"/><Relationship Id="rId32" Type="http://schemas.openxmlformats.org/officeDocument/2006/relationships/image" Target="../media/image107.svg"/><Relationship Id="rId37" Type="http://schemas.openxmlformats.org/officeDocument/2006/relationships/image" Target="../media/image132.png"/><Relationship Id="rId40" Type="http://schemas.openxmlformats.org/officeDocument/2006/relationships/image" Target="../media/image135.svg"/><Relationship Id="rId45" Type="http://schemas.openxmlformats.org/officeDocument/2006/relationships/image" Target="../media/image90.png"/><Relationship Id="rId53" Type="http://schemas.openxmlformats.org/officeDocument/2006/relationships/image" Target="../media/image142.png"/><Relationship Id="rId58" Type="http://schemas.openxmlformats.org/officeDocument/2006/relationships/image" Target="../media/image79.svg"/><Relationship Id="rId5" Type="http://schemas.openxmlformats.org/officeDocument/2006/relationships/image" Target="../media/image82.png"/><Relationship Id="rId19" Type="http://schemas.openxmlformats.org/officeDocument/2006/relationships/image" Target="../media/image94.png"/><Relationship Id="rId4" Type="http://schemas.openxmlformats.org/officeDocument/2006/relationships/image" Target="../media/image81.svg"/><Relationship Id="rId9" Type="http://schemas.openxmlformats.org/officeDocument/2006/relationships/image" Target="../media/image179.png"/><Relationship Id="rId14" Type="http://schemas.openxmlformats.org/officeDocument/2006/relationships/image" Target="../media/image121.svg"/><Relationship Id="rId22" Type="http://schemas.openxmlformats.org/officeDocument/2006/relationships/image" Target="../media/image97.svg"/><Relationship Id="rId27" Type="http://schemas.openxmlformats.org/officeDocument/2006/relationships/image" Target="../media/image183.png"/><Relationship Id="rId30" Type="http://schemas.openxmlformats.org/officeDocument/2006/relationships/image" Target="../media/image105.svg"/><Relationship Id="rId35" Type="http://schemas.openxmlformats.org/officeDocument/2006/relationships/image" Target="../media/image185.png"/><Relationship Id="rId43" Type="http://schemas.openxmlformats.org/officeDocument/2006/relationships/image" Target="../media/image138.png"/><Relationship Id="rId48" Type="http://schemas.openxmlformats.org/officeDocument/2006/relationships/image" Target="../media/image167.svg"/><Relationship Id="rId56" Type="http://schemas.openxmlformats.org/officeDocument/2006/relationships/image" Target="../media/image131.svg"/><Relationship Id="rId8" Type="http://schemas.openxmlformats.org/officeDocument/2006/relationships/image" Target="../media/image85.svg"/><Relationship Id="rId51" Type="http://schemas.openxmlformats.org/officeDocument/2006/relationships/image" Target="../media/image168.png"/><Relationship Id="rId3" Type="http://schemas.openxmlformats.org/officeDocument/2006/relationships/image" Target="../media/image80.png"/><Relationship Id="rId12" Type="http://schemas.openxmlformats.org/officeDocument/2006/relationships/image" Target="../media/image182.sv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33.svg"/><Relationship Id="rId46" Type="http://schemas.openxmlformats.org/officeDocument/2006/relationships/image" Target="../media/image91.svg"/><Relationship Id="rId20" Type="http://schemas.openxmlformats.org/officeDocument/2006/relationships/image" Target="../media/image95.svg"/><Relationship Id="rId41" Type="http://schemas.openxmlformats.org/officeDocument/2006/relationships/image" Target="../media/image136.png"/><Relationship Id="rId54" Type="http://schemas.openxmlformats.org/officeDocument/2006/relationships/image" Target="../media/image143.svg"/><Relationship Id="rId1" Type="http://schemas.openxmlformats.org/officeDocument/2006/relationships/slideLayout" Target="../slideLayouts/slideLayout2.xml"/><Relationship Id="rId6" Type="http://schemas.openxmlformats.org/officeDocument/2006/relationships/image" Target="../media/image83.svg"/><Relationship Id="rId15" Type="http://schemas.openxmlformats.org/officeDocument/2006/relationships/image" Target="../media/image13.png"/><Relationship Id="rId23" Type="http://schemas.openxmlformats.org/officeDocument/2006/relationships/image" Target="../media/image156.png"/><Relationship Id="rId28" Type="http://schemas.openxmlformats.org/officeDocument/2006/relationships/image" Target="../media/image184.svg"/><Relationship Id="rId36" Type="http://schemas.openxmlformats.org/officeDocument/2006/relationships/image" Target="../media/image186.svg"/><Relationship Id="rId49" Type="http://schemas.openxmlformats.org/officeDocument/2006/relationships/image" Target="../media/image140.png"/><Relationship Id="rId57" Type="http://schemas.openxmlformats.org/officeDocument/2006/relationships/image" Target="../media/image78.png"/><Relationship Id="rId10" Type="http://schemas.openxmlformats.org/officeDocument/2006/relationships/image" Target="../media/image180.svg"/><Relationship Id="rId31" Type="http://schemas.openxmlformats.org/officeDocument/2006/relationships/image" Target="../media/image106.png"/><Relationship Id="rId44" Type="http://schemas.openxmlformats.org/officeDocument/2006/relationships/image" Target="../media/image139.svg"/><Relationship Id="rId52" Type="http://schemas.openxmlformats.org/officeDocument/2006/relationships/image" Target="../media/image169.svg"/></Relationships>
</file>

<file path=ppt/slides/_rels/slide22.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187.svg"/><Relationship Id="rId26" Type="http://schemas.openxmlformats.org/officeDocument/2006/relationships/image" Target="../media/image101.svg"/><Relationship Id="rId39" Type="http://schemas.openxmlformats.org/officeDocument/2006/relationships/image" Target="../media/image134.png"/><Relationship Id="rId21" Type="http://schemas.openxmlformats.org/officeDocument/2006/relationships/image" Target="../media/image96.png"/><Relationship Id="rId34" Type="http://schemas.openxmlformats.org/officeDocument/2006/relationships/image" Target="../media/image109.svg"/><Relationship Id="rId42" Type="http://schemas.openxmlformats.org/officeDocument/2006/relationships/image" Target="../media/image137.svg"/><Relationship Id="rId47" Type="http://schemas.openxmlformats.org/officeDocument/2006/relationships/image" Target="../media/image175.svg"/><Relationship Id="rId50" Type="http://schemas.openxmlformats.org/officeDocument/2006/relationships/image" Target="../media/image140.png"/><Relationship Id="rId55" Type="http://schemas.openxmlformats.org/officeDocument/2006/relationships/image" Target="../media/image143.svg"/><Relationship Id="rId7" Type="http://schemas.openxmlformats.org/officeDocument/2006/relationships/image" Target="../media/image84.png"/><Relationship Id="rId2" Type="http://schemas.openxmlformats.org/officeDocument/2006/relationships/notesSlide" Target="../notesSlides/notesSlide22.xml"/><Relationship Id="rId16" Type="http://schemas.openxmlformats.org/officeDocument/2006/relationships/image" Target="../media/image19.png"/><Relationship Id="rId29" Type="http://schemas.openxmlformats.org/officeDocument/2006/relationships/image" Target="../media/image104.png"/><Relationship Id="rId11" Type="http://schemas.openxmlformats.org/officeDocument/2006/relationships/image" Target="../media/image88.png"/><Relationship Id="rId24" Type="http://schemas.openxmlformats.org/officeDocument/2006/relationships/image" Target="../media/image174.svg"/><Relationship Id="rId32" Type="http://schemas.openxmlformats.org/officeDocument/2006/relationships/image" Target="../media/image107.svg"/><Relationship Id="rId37" Type="http://schemas.openxmlformats.org/officeDocument/2006/relationships/image" Target="../media/image132.png"/><Relationship Id="rId40" Type="http://schemas.openxmlformats.org/officeDocument/2006/relationships/image" Target="../media/image135.svg"/><Relationship Id="rId45" Type="http://schemas.openxmlformats.org/officeDocument/2006/relationships/image" Target="../media/image138.png"/><Relationship Id="rId53" Type="http://schemas.openxmlformats.org/officeDocument/2006/relationships/image" Target="../media/image177.svg"/><Relationship Id="rId58" Type="http://schemas.openxmlformats.org/officeDocument/2006/relationships/image" Target="../media/image78.png"/><Relationship Id="rId5" Type="http://schemas.openxmlformats.org/officeDocument/2006/relationships/image" Target="../media/image82.png"/><Relationship Id="rId19" Type="http://schemas.openxmlformats.org/officeDocument/2006/relationships/image" Target="../media/image94.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7.svg"/><Relationship Id="rId27" Type="http://schemas.openxmlformats.org/officeDocument/2006/relationships/image" Target="../media/image183.png"/><Relationship Id="rId30" Type="http://schemas.openxmlformats.org/officeDocument/2006/relationships/image" Target="../media/image178.svg"/><Relationship Id="rId35" Type="http://schemas.openxmlformats.org/officeDocument/2006/relationships/image" Target="../media/image185.png"/><Relationship Id="rId43" Type="http://schemas.openxmlformats.org/officeDocument/2006/relationships/image" Target="../media/image130.png"/><Relationship Id="rId48" Type="http://schemas.openxmlformats.org/officeDocument/2006/relationships/image" Target="../media/image166.png"/><Relationship Id="rId56" Type="http://schemas.openxmlformats.org/officeDocument/2006/relationships/image" Target="../media/image102.png"/><Relationship Id="rId8" Type="http://schemas.openxmlformats.org/officeDocument/2006/relationships/image" Target="../media/image85.svg"/><Relationship Id="rId51" Type="http://schemas.openxmlformats.org/officeDocument/2006/relationships/image" Target="../media/image141.svg"/><Relationship Id="rId3" Type="http://schemas.openxmlformats.org/officeDocument/2006/relationships/image" Target="../media/image80.png"/><Relationship Id="rId12" Type="http://schemas.openxmlformats.org/officeDocument/2006/relationships/image" Target="../media/image89.sv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33.svg"/><Relationship Id="rId46" Type="http://schemas.openxmlformats.org/officeDocument/2006/relationships/image" Target="../media/image139.svg"/><Relationship Id="rId59" Type="http://schemas.openxmlformats.org/officeDocument/2006/relationships/image" Target="../media/image79.svg"/><Relationship Id="rId20" Type="http://schemas.openxmlformats.org/officeDocument/2006/relationships/image" Target="../media/image188.svg"/><Relationship Id="rId41" Type="http://schemas.openxmlformats.org/officeDocument/2006/relationships/image" Target="../media/image136.png"/><Relationship Id="rId54"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83.svg"/><Relationship Id="rId15" Type="http://schemas.openxmlformats.org/officeDocument/2006/relationships/image" Target="../media/image13.png"/><Relationship Id="rId23" Type="http://schemas.openxmlformats.org/officeDocument/2006/relationships/image" Target="../media/image156.png"/><Relationship Id="rId28" Type="http://schemas.openxmlformats.org/officeDocument/2006/relationships/image" Target="../media/image189.svg"/><Relationship Id="rId36" Type="http://schemas.openxmlformats.org/officeDocument/2006/relationships/image" Target="../media/image190.svg"/><Relationship Id="rId49" Type="http://schemas.openxmlformats.org/officeDocument/2006/relationships/image" Target="../media/image176.svg"/><Relationship Id="rId57" Type="http://schemas.openxmlformats.org/officeDocument/2006/relationships/image" Target="../media/image103.svg"/><Relationship Id="rId10" Type="http://schemas.openxmlformats.org/officeDocument/2006/relationships/image" Target="../media/image87.svg"/><Relationship Id="rId31" Type="http://schemas.openxmlformats.org/officeDocument/2006/relationships/image" Target="../media/image106.png"/><Relationship Id="rId44" Type="http://schemas.openxmlformats.org/officeDocument/2006/relationships/image" Target="../media/image131.svg"/><Relationship Id="rId52" Type="http://schemas.openxmlformats.org/officeDocument/2006/relationships/image" Target="../media/image168.png"/></Relationships>
</file>

<file path=ppt/slides/_rels/slide2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78.png"/><Relationship Id="rId7" Type="http://schemas.openxmlformats.org/officeDocument/2006/relationships/image" Target="../media/image192.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196.svg"/><Relationship Id="rId5" Type="http://schemas.openxmlformats.org/officeDocument/2006/relationships/image" Target="../media/image13.png"/><Relationship Id="rId10" Type="http://schemas.openxmlformats.org/officeDocument/2006/relationships/image" Target="../media/image195.png"/><Relationship Id="rId4" Type="http://schemas.openxmlformats.org/officeDocument/2006/relationships/image" Target="../media/image79.svg"/><Relationship Id="rId9" Type="http://schemas.openxmlformats.org/officeDocument/2006/relationships/image" Target="../media/image194.svg"/></Relationships>
</file>

<file path=ppt/slides/_rels/slide24.xml.rels><?xml version="1.0" encoding="UTF-8" standalone="yes"?>
<Relationships xmlns="http://schemas.openxmlformats.org/package/2006/relationships"><Relationship Id="rId8" Type="http://schemas.openxmlformats.org/officeDocument/2006/relationships/image" Target="../media/image200.png"/><Relationship Id="rId3" Type="http://schemas.microsoft.com/office/2018/10/relationships/comments" Target="../comments/modernComment_137_93C163C4.xml"/><Relationship Id="rId7" Type="http://schemas.openxmlformats.org/officeDocument/2006/relationships/image" Target="../media/image19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8.png"/><Relationship Id="rId5" Type="http://schemas.microsoft.com/office/2007/relationships/hdphoto" Target="../media/hdphoto8.wdp"/><Relationship Id="rId10" Type="http://schemas.openxmlformats.org/officeDocument/2006/relationships/image" Target="../media/image202.png"/><Relationship Id="rId4" Type="http://schemas.openxmlformats.org/officeDocument/2006/relationships/image" Target="../media/image197.png"/><Relationship Id="rId9" Type="http://schemas.openxmlformats.org/officeDocument/2006/relationships/image" Target="../media/image201.png"/></Relationships>
</file>

<file path=ppt/slides/_rels/slide25.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209.gif"/><Relationship Id="rId3" Type="http://schemas.openxmlformats.org/officeDocument/2006/relationships/image" Target="../media/image203.png"/><Relationship Id="rId7" Type="http://schemas.openxmlformats.org/officeDocument/2006/relationships/image" Target="../media/image207.png"/><Relationship Id="rId12" Type="http://schemas.openxmlformats.org/officeDocument/2006/relationships/image" Target="../media/image173.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6.svg"/><Relationship Id="rId11" Type="http://schemas.openxmlformats.org/officeDocument/2006/relationships/image" Target="../media/image152.png"/><Relationship Id="rId5" Type="http://schemas.openxmlformats.org/officeDocument/2006/relationships/image" Target="../media/image205.png"/><Relationship Id="rId10" Type="http://schemas.openxmlformats.org/officeDocument/2006/relationships/image" Target="../media/image172.svg"/><Relationship Id="rId4" Type="http://schemas.openxmlformats.org/officeDocument/2006/relationships/image" Target="../media/image204.png"/><Relationship Id="rId9" Type="http://schemas.openxmlformats.org/officeDocument/2006/relationships/image" Target="../media/image1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14.jpeg"/><Relationship Id="rId3" Type="http://schemas.openxmlformats.org/officeDocument/2006/relationships/image" Target="../media/image18.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s>
</file>

<file path=ppt/slides/_rels/slide28.xml.rels><?xml version="1.0" encoding="UTF-8" standalone="yes"?>
<Relationships xmlns="http://schemas.openxmlformats.org/package/2006/relationships"><Relationship Id="rId3" Type="http://schemas.microsoft.com/office/2018/10/relationships/comments" Target="../comments/modernComment_148_F53DEEEF.xml"/><Relationship Id="rId7" Type="http://schemas.openxmlformats.org/officeDocument/2006/relationships/image" Target="../media/image22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gif"/><Relationship Id="rId4" Type="http://schemas.openxmlformats.org/officeDocument/2006/relationships/image" Target="../media/image2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145/2556288.2557403" TargetMode="External"/><Relationship Id="rId3" Type="http://schemas.microsoft.com/office/2018/10/relationships/comments" Target="../comments/modernComment_16B_9B9F2B0A.xml"/><Relationship Id="rId7" Type="http://schemas.openxmlformats.org/officeDocument/2006/relationships/hyperlink" Target="https://pypi.org/project/mtcn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32.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3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svg"/></Relationships>
</file>

<file path=ppt/slides/_rels/slide34.xml.rels><?xml version="1.0" encoding="UTF-8" standalone="yes"?>
<Relationships xmlns="http://schemas.openxmlformats.org/package/2006/relationships"><Relationship Id="rId8" Type="http://schemas.microsoft.com/office/2007/relationships/hdphoto" Target="../media/hdphoto9.wdp"/><Relationship Id="rId13" Type="http://schemas.microsoft.com/office/2007/relationships/diagramDrawing" Target="../diagrams/drawing1.xml"/><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diagramColors" Target="../diagrams/colors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diagramQuickStyle" Target="../diagrams/quickStyle1.xml"/><Relationship Id="rId5" Type="http://schemas.openxmlformats.org/officeDocument/2006/relationships/image" Target="../media/image243.png"/><Relationship Id="rId10" Type="http://schemas.openxmlformats.org/officeDocument/2006/relationships/diagramLayout" Target="../diagrams/layout1.xml"/><Relationship Id="rId4" Type="http://schemas.openxmlformats.org/officeDocument/2006/relationships/image" Target="../media/image242.png"/><Relationship Id="rId9" Type="http://schemas.openxmlformats.org/officeDocument/2006/relationships/diagramData" Target="../diagrams/data1.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5.png"/><Relationship Id="rId7" Type="http://schemas.openxmlformats.org/officeDocument/2006/relationships/diagramQuickStyle" Target="../diagrams/quickStyle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9.wdp"/><Relationship Id="rId9" Type="http://schemas.microsoft.com/office/2007/relationships/diagramDrawing" Target="../diagrams/drawing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eb.archive.org/" TargetMode="External"/><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7.sv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www.id1.de/2021/05/11/20-best-airline-brands-on-instagram-in-202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47.png"/><Relationship Id="rId7" Type="http://schemas.openxmlformats.org/officeDocument/2006/relationships/image" Target="../media/image24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48.png"/><Relationship Id="rId4" Type="http://schemas.openxmlformats.org/officeDocument/2006/relationships/customXml" Target="../ink/ink1.xml"/><Relationship Id="rId9" Type="http://schemas.openxmlformats.org/officeDocument/2006/relationships/image" Target="../media/image250.png"/></Relationships>
</file>

<file path=ppt/slides/_rels/slide4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customXml" Target="../ink/ink5.xml"/><Relationship Id="rId4" Type="http://schemas.openxmlformats.org/officeDocument/2006/relationships/image" Target="../media/image251.png"/></Relationships>
</file>

<file path=ppt/slides/_rels/slide44.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254.png"/><Relationship Id="rId4" Type="http://schemas.openxmlformats.org/officeDocument/2006/relationships/customXml" Target="../ink/ink6.xml"/></Relationships>
</file>

<file path=ppt/slides/_rels/slide45.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customXml" Target="../ink/ink15.xml"/><Relationship Id="rId3" Type="http://schemas.openxmlformats.org/officeDocument/2006/relationships/image" Target="../media/image253.png"/><Relationship Id="rId7" Type="http://schemas.openxmlformats.org/officeDocument/2006/relationships/image" Target="../media/image256.png"/><Relationship Id="rId12" Type="http://schemas.openxmlformats.org/officeDocument/2006/relationships/customXml" Target="../ink/ink14.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customXml" Target="../ink/ink13.xml"/><Relationship Id="rId5" Type="http://schemas.openxmlformats.org/officeDocument/2006/relationships/image" Target="../media/image251.png"/><Relationship Id="rId10" Type="http://schemas.openxmlformats.org/officeDocument/2006/relationships/customXml" Target="../ink/ink12.xml"/><Relationship Id="rId4" Type="http://schemas.openxmlformats.org/officeDocument/2006/relationships/customXml" Target="../ink/ink8.xml"/><Relationship Id="rId9" Type="http://schemas.openxmlformats.org/officeDocument/2006/relationships/customXml" Target="../ink/ink11.xml"/></Relationships>
</file>

<file path=ppt/slides/_rels/slide46.xml.rels><?xml version="1.0" encoding="UTF-8" standalone="yes"?>
<Relationships xmlns="http://schemas.openxmlformats.org/package/2006/relationships"><Relationship Id="rId3" Type="http://schemas.openxmlformats.org/officeDocument/2006/relationships/image" Target="../media/image257.png"/><Relationship Id="rId2" Type="http://schemas.microsoft.com/office/2018/10/relationships/comments" Target="../comments/modernComment_17A_5F5CF2C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20.png"/><Relationship Id="rId12"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9.png"/><Relationship Id="rId10" Type="http://schemas.openxmlformats.org/officeDocument/2006/relationships/image" Target="../media/image17.svg"/><Relationship Id="rId4" Type="http://schemas.openxmlformats.org/officeDocument/2006/relationships/image" Target="../media/image28.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31.svg"/><Relationship Id="rId2" Type="http://schemas.openxmlformats.org/officeDocument/2006/relationships/notesSlide" Target="../notesSlides/notesSlide8.xml"/><Relationship Id="rId16"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hyperlink" Target="https://sproutsocial.com/insights/best-times-to-post-on-social-media/" TargetMode="External"/><Relationship Id="rId11" Type="http://schemas.openxmlformats.org/officeDocument/2006/relationships/image" Target="../media/image30.png"/><Relationship Id="rId5" Type="http://schemas.openxmlformats.org/officeDocument/2006/relationships/image" Target="../media/image34.png"/><Relationship Id="rId15" Type="http://schemas.openxmlformats.org/officeDocument/2006/relationships/image" Target="../media/image40.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0.png"/><Relationship Id="rId3" Type="http://schemas.openxmlformats.org/officeDocument/2006/relationships/image" Target="../media/image41.png"/><Relationship Id="rId7" Type="http://schemas.openxmlformats.org/officeDocument/2006/relationships/image" Target="../media/image30.png"/><Relationship Id="rId12" Type="http://schemas.microsoft.com/office/2007/relationships/hdphoto" Target="../media/hdphoto1.wdp"/><Relationship Id="rId17"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image" Target="../media/image46.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39.png"/><Relationship Id="rId5" Type="http://schemas.openxmlformats.org/officeDocument/2006/relationships/image" Target="../media/image43.png"/><Relationship Id="rId15" Type="http://schemas.openxmlformats.org/officeDocument/2006/relationships/image" Target="../media/image45.png"/><Relationship Id="rId10" Type="http://schemas.microsoft.com/office/2007/relationships/hdphoto" Target="../media/hdphoto4.wdp"/><Relationship Id="rId4" Type="http://schemas.openxmlformats.org/officeDocument/2006/relationships/image" Target="../media/image42.png"/><Relationship Id="rId9" Type="http://schemas.openxmlformats.org/officeDocument/2006/relationships/image" Target="../media/image44.png"/><Relationship Id="rId1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sp>
        <p:nvSpPr>
          <p:cNvPr id="3366" name="Google Shape;3366;p36"/>
          <p:cNvSpPr txBox="1">
            <a:spLocks noGrp="1"/>
          </p:cNvSpPr>
          <p:nvPr>
            <p:ph type="ctrTitle"/>
          </p:nvPr>
        </p:nvSpPr>
        <p:spPr>
          <a:xfrm>
            <a:off x="1254135" y="1626431"/>
            <a:ext cx="6635729" cy="166850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b="1"/>
              <a:t>The Sky's the Limit</a:t>
            </a:r>
            <a:br>
              <a:rPr lang="en-GB" sz="3600" b="1"/>
            </a:br>
            <a:r>
              <a:rPr lang="en-GB" sz="2400"/>
              <a:t>elevating Lufthansa's Instagram Marketing </a:t>
            </a:r>
            <a:br>
              <a:rPr lang="en-GB" sz="2400"/>
            </a:br>
            <a:r>
              <a:rPr lang="en-GB" sz="2400"/>
              <a:t>through data-driven insights</a:t>
            </a:r>
            <a:endParaRPr lang="en-GB" sz="3600"/>
          </a:p>
        </p:txBody>
      </p:sp>
      <p:pic>
        <p:nvPicPr>
          <p:cNvPr id="3368" name="Google Shape;3368;p36"/>
          <p:cNvPicPr preferRelativeResize="0"/>
          <p:nvPr/>
        </p:nvPicPr>
        <p:blipFill>
          <a:blip r:embed="rId3">
            <a:alphaModFix/>
          </a:blip>
          <a:stretch>
            <a:fillRect/>
          </a:stretch>
        </p:blipFill>
        <p:spPr>
          <a:xfrm>
            <a:off x="4276726" y="-347791"/>
            <a:ext cx="5295899" cy="2286248"/>
          </a:xfrm>
          <a:prstGeom prst="rect">
            <a:avLst/>
          </a:prstGeom>
          <a:noFill/>
          <a:ln>
            <a:noFill/>
          </a:ln>
        </p:spPr>
      </p:pic>
      <p:grpSp>
        <p:nvGrpSpPr>
          <p:cNvPr id="3369" name="Google Shape;3369;p36"/>
          <p:cNvGrpSpPr/>
          <p:nvPr/>
        </p:nvGrpSpPr>
        <p:grpSpPr>
          <a:xfrm>
            <a:off x="713228" y="8468"/>
            <a:ext cx="1763602" cy="1672817"/>
            <a:chOff x="4138184" y="930105"/>
            <a:chExt cx="3959591" cy="3755764"/>
          </a:xfrm>
        </p:grpSpPr>
        <p:sp>
          <p:nvSpPr>
            <p:cNvPr id="3370" name="Google Shape;3370;p36"/>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1" name="Google Shape;3371;p36"/>
            <p:cNvGrpSpPr/>
            <p:nvPr/>
          </p:nvGrpSpPr>
          <p:grpSpPr>
            <a:xfrm>
              <a:off x="4138184" y="930105"/>
              <a:ext cx="3868174" cy="3755764"/>
              <a:chOff x="4138184" y="930105"/>
              <a:chExt cx="3868174" cy="3755764"/>
            </a:xfrm>
          </p:grpSpPr>
          <p:sp>
            <p:nvSpPr>
              <p:cNvPr id="3372" name="Google Shape;3372;p36"/>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6"/>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6"/>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6"/>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6"/>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6"/>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6"/>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6"/>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6"/>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6"/>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6"/>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6"/>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6"/>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6"/>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6"/>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6"/>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6"/>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6"/>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6"/>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6"/>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6"/>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6"/>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6"/>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6"/>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6"/>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6"/>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6"/>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6"/>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6"/>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6"/>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6"/>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6"/>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6"/>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6"/>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6"/>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6"/>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6"/>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6"/>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6"/>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6"/>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6"/>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6"/>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6"/>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6"/>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6"/>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6"/>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6"/>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6"/>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6"/>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6"/>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6"/>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6"/>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6"/>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6"/>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6"/>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6"/>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6"/>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6"/>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6"/>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6"/>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6"/>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6"/>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6"/>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7" name="Google Shape;3507;p36"/>
          <p:cNvGrpSpPr/>
          <p:nvPr/>
        </p:nvGrpSpPr>
        <p:grpSpPr>
          <a:xfrm rot="-5400000">
            <a:off x="7194374" y="470663"/>
            <a:ext cx="2054108" cy="1672817"/>
            <a:chOff x="3394530" y="930105"/>
            <a:chExt cx="4611828" cy="3755764"/>
          </a:xfrm>
        </p:grpSpPr>
        <p:sp>
          <p:nvSpPr>
            <p:cNvPr id="3508" name="Google Shape;3508;p36"/>
            <p:cNvSpPr/>
            <p:nvPr/>
          </p:nvSpPr>
          <p:spPr>
            <a:xfrm>
              <a:off x="3394530" y="121409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36"/>
            <p:cNvGrpSpPr/>
            <p:nvPr/>
          </p:nvGrpSpPr>
          <p:grpSpPr>
            <a:xfrm>
              <a:off x="4138184" y="930105"/>
              <a:ext cx="3868174" cy="3755764"/>
              <a:chOff x="4138184" y="930105"/>
              <a:chExt cx="3868174" cy="3755764"/>
            </a:xfrm>
          </p:grpSpPr>
          <p:sp>
            <p:nvSpPr>
              <p:cNvPr id="3510" name="Google Shape;3510;p36"/>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6"/>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6"/>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6"/>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6"/>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6"/>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6"/>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6"/>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6"/>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6"/>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6"/>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6"/>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6"/>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6"/>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6"/>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6"/>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6"/>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6"/>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6"/>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6"/>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6"/>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6"/>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6"/>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6"/>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6"/>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6"/>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6"/>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6"/>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6"/>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6"/>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6"/>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6"/>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6"/>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6"/>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6"/>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6"/>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6"/>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6"/>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6"/>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6"/>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6"/>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6"/>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6"/>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6"/>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6"/>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6"/>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6"/>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6"/>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6"/>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6"/>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6"/>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6"/>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6"/>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6"/>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6"/>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6"/>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6"/>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6"/>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6"/>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6"/>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6"/>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6"/>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6"/>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6"/>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6"/>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6"/>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6"/>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6"/>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6"/>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6"/>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6"/>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6"/>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6"/>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6"/>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6"/>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6"/>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6"/>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6"/>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6"/>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6"/>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6"/>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6"/>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6"/>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6"/>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6"/>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6"/>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6"/>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6"/>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6"/>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6"/>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6"/>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6"/>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6"/>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6"/>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6"/>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6"/>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6"/>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6"/>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6"/>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6"/>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6"/>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6"/>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6"/>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6"/>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6"/>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6"/>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6"/>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6"/>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6"/>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6"/>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6"/>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6"/>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6"/>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6"/>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6"/>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6"/>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6"/>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6"/>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6"/>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6"/>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6"/>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6"/>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6"/>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6"/>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6"/>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6"/>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6"/>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6"/>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6"/>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6"/>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6"/>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6"/>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6"/>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6"/>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6"/>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3" name="Google Shape;3783;p36"/>
          <p:cNvSpPr/>
          <p:nvPr/>
        </p:nvSpPr>
        <p:spPr>
          <a:xfrm>
            <a:off x="-85725" y="1162050"/>
            <a:ext cx="1318225" cy="2420777"/>
          </a:xfrm>
          <a:custGeom>
            <a:avLst/>
            <a:gdLst/>
            <a:ahLst/>
            <a:cxnLst/>
            <a:rect l="l" t="t" r="r" b="b"/>
            <a:pathLst>
              <a:path w="52729" h="158496" extrusionOk="0">
                <a:moveTo>
                  <a:pt x="32385" y="0"/>
                </a:moveTo>
                <a:cubicBezTo>
                  <a:pt x="20673" y="1952"/>
                  <a:pt x="9580" y="18835"/>
                  <a:pt x="13335" y="30099"/>
                </a:cubicBezTo>
                <a:cubicBezTo>
                  <a:pt x="16235" y="38798"/>
                  <a:pt x="28389" y="40612"/>
                  <a:pt x="35433" y="46482"/>
                </a:cubicBezTo>
                <a:cubicBezTo>
                  <a:pt x="43634" y="53316"/>
                  <a:pt x="51868" y="62881"/>
                  <a:pt x="52578" y="73533"/>
                </a:cubicBezTo>
                <a:cubicBezTo>
                  <a:pt x="53714" y="90574"/>
                  <a:pt x="46352" y="109079"/>
                  <a:pt x="34671" y="121539"/>
                </a:cubicBezTo>
                <a:cubicBezTo>
                  <a:pt x="23118" y="133862"/>
                  <a:pt x="7554" y="143388"/>
                  <a:pt x="0" y="158496"/>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
        <p:nvSpPr>
          <p:cNvPr id="3367" name="Google Shape;3367;p36"/>
          <p:cNvSpPr txBox="1">
            <a:spLocks noGrp="1"/>
          </p:cNvSpPr>
          <p:nvPr>
            <p:ph type="subTitle" idx="1"/>
          </p:nvPr>
        </p:nvSpPr>
        <p:spPr>
          <a:xfrm>
            <a:off x="55689" y="3925308"/>
            <a:ext cx="2985398" cy="1122691"/>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nl-BE" sz="1400" b="1">
                <a:latin typeface="Tahoma" panose="020B0604030504040204" pitchFamily="34" charset="0"/>
                <a:ea typeface="Tahoma" panose="020B0604030504040204" pitchFamily="34" charset="0"/>
                <a:cs typeface="Tahoma" panose="020B0604030504040204" pitchFamily="34" charset="0"/>
              </a:rPr>
              <a:t>Ballegeer Matteo	01900129</a:t>
            </a:r>
          </a:p>
          <a:p>
            <a:pPr marL="0" lvl="0" indent="0" algn="l" rtl="0">
              <a:spcBef>
                <a:spcPts val="0"/>
              </a:spcBef>
              <a:spcAft>
                <a:spcPts val="0"/>
              </a:spcAft>
              <a:buNone/>
            </a:pPr>
            <a:r>
              <a:rPr lang="nl-BE" sz="1400" b="1">
                <a:latin typeface="Tahoma" panose="020B0604030504040204" pitchFamily="34" charset="0"/>
                <a:ea typeface="Tahoma" panose="020B0604030504040204" pitchFamily="34" charset="0"/>
                <a:cs typeface="Tahoma" panose="020B0604030504040204" pitchFamily="34" charset="0"/>
              </a:rPr>
              <a:t>De Rocker Yaël	01904043</a:t>
            </a:r>
          </a:p>
          <a:p>
            <a:pPr marL="0" lvl="0" indent="0" algn="l" rtl="0">
              <a:spcBef>
                <a:spcPts val="0"/>
              </a:spcBef>
              <a:spcAft>
                <a:spcPts val="0"/>
              </a:spcAft>
              <a:buNone/>
            </a:pPr>
            <a:r>
              <a:rPr lang="nl-BE" sz="1400" b="1">
                <a:latin typeface="Tahoma" panose="020B0604030504040204" pitchFamily="34" charset="0"/>
                <a:ea typeface="Tahoma" panose="020B0604030504040204" pitchFamily="34" charset="0"/>
                <a:cs typeface="Tahoma" panose="020B0604030504040204" pitchFamily="34" charset="0"/>
              </a:rPr>
              <a:t>Janssens Wannes  	01905583</a:t>
            </a:r>
          </a:p>
          <a:p>
            <a:pPr marL="0" lvl="0" indent="0" algn="l" rtl="0">
              <a:spcBef>
                <a:spcPts val="0"/>
              </a:spcBef>
              <a:spcAft>
                <a:spcPts val="0"/>
              </a:spcAft>
              <a:buNone/>
            </a:pPr>
            <a:r>
              <a:rPr lang="nl-BE" sz="1400" b="1">
                <a:latin typeface="Tahoma" panose="020B0604030504040204" pitchFamily="34" charset="0"/>
                <a:ea typeface="Tahoma" panose="020B0604030504040204" pitchFamily="34" charset="0"/>
                <a:cs typeface="Tahoma" panose="020B0604030504040204" pitchFamily="34" charset="0"/>
              </a:rPr>
              <a:t>Peire Julian 	01900199</a:t>
            </a:r>
          </a:p>
          <a:p>
            <a:pPr marL="0" lvl="0" indent="0" algn="l" rtl="0">
              <a:spcBef>
                <a:spcPts val="0"/>
              </a:spcBef>
              <a:spcAft>
                <a:spcPts val="0"/>
              </a:spcAft>
              <a:buNone/>
            </a:pPr>
            <a:r>
              <a:rPr lang="nl-BE" sz="1400" b="1">
                <a:latin typeface="Tahoma" panose="020B0604030504040204" pitchFamily="34" charset="0"/>
                <a:ea typeface="Tahoma" panose="020B0604030504040204" pitchFamily="34" charset="0"/>
                <a:cs typeface="Tahoma" panose="020B0604030504040204" pitchFamily="34" charset="0"/>
              </a:rPr>
              <a:t>Willemen Tom 	01900194</a:t>
            </a:r>
          </a:p>
        </p:txBody>
      </p:sp>
      <p:pic>
        <p:nvPicPr>
          <p:cNvPr id="6" name="Picture 5" descr="A logo of a camera&#10;&#10;Description automatically generated">
            <a:extLst>
              <a:ext uri="{FF2B5EF4-FFF2-40B4-BE49-F238E27FC236}">
                <a16:creationId xmlns:a16="http://schemas.microsoft.com/office/drawing/2014/main" id="{8F28D8B9-05CA-5E76-9FE0-0BA821D74229}"/>
              </a:ext>
            </a:extLst>
          </p:cNvPr>
          <p:cNvPicPr>
            <a:picLocks noChangeAspect="1"/>
          </p:cNvPicPr>
          <p:nvPr/>
        </p:nvPicPr>
        <p:blipFill>
          <a:blip r:embed="rId4"/>
          <a:stretch>
            <a:fillRect/>
          </a:stretch>
        </p:blipFill>
        <p:spPr>
          <a:xfrm>
            <a:off x="4867276" y="3706166"/>
            <a:ext cx="1011546" cy="1011546"/>
          </a:xfrm>
          <a:prstGeom prst="rect">
            <a:avLst/>
          </a:prstGeom>
        </p:spPr>
      </p:pic>
      <p:pic>
        <p:nvPicPr>
          <p:cNvPr id="8" name="Picture 7" descr="A logo on a black background&#10;&#10;Description automatically generated">
            <a:extLst>
              <a:ext uri="{FF2B5EF4-FFF2-40B4-BE49-F238E27FC236}">
                <a16:creationId xmlns:a16="http://schemas.microsoft.com/office/drawing/2014/main" id="{C8F745B5-69DA-CA21-C566-F352C5B31769}"/>
              </a:ext>
            </a:extLst>
          </p:cNvPr>
          <p:cNvPicPr>
            <a:picLocks noChangeAspect="1"/>
          </p:cNvPicPr>
          <p:nvPr/>
        </p:nvPicPr>
        <p:blipFill rotWithShape="1">
          <a:blip r:embed="rId5"/>
          <a:srcRect l="11019" t="38400" r="75153" b="39537"/>
          <a:stretch/>
        </p:blipFill>
        <p:spPr>
          <a:xfrm>
            <a:off x="3209918" y="3582827"/>
            <a:ext cx="1066808" cy="1134885"/>
          </a:xfrm>
          <a:prstGeom prst="rect">
            <a:avLst/>
          </a:prstGeom>
        </p:spPr>
      </p:pic>
      <p:sp>
        <p:nvSpPr>
          <p:cNvPr id="3784" name="Google Shape;3784;p36"/>
          <p:cNvSpPr/>
          <p:nvPr/>
        </p:nvSpPr>
        <p:spPr>
          <a:xfrm>
            <a:off x="7685927" y="2019300"/>
            <a:ext cx="895650" cy="4038600"/>
          </a:xfrm>
          <a:custGeom>
            <a:avLst/>
            <a:gdLst/>
            <a:ahLst/>
            <a:cxnLst/>
            <a:rect l="l" t="t" r="r" b="b"/>
            <a:pathLst>
              <a:path w="35826" h="161544" extrusionOk="0">
                <a:moveTo>
                  <a:pt x="35826" y="0"/>
                </a:moveTo>
                <a:cubicBezTo>
                  <a:pt x="35826" y="7522"/>
                  <a:pt x="35426" y="15839"/>
                  <a:pt x="31254" y="22098"/>
                </a:cubicBezTo>
                <a:cubicBezTo>
                  <a:pt x="23682" y="33456"/>
                  <a:pt x="9702" y="39729"/>
                  <a:pt x="2679" y="51435"/>
                </a:cubicBezTo>
                <a:cubicBezTo>
                  <a:pt x="-924" y="57440"/>
                  <a:pt x="-218" y="65523"/>
                  <a:pt x="1155" y="72390"/>
                </a:cubicBezTo>
                <a:cubicBezTo>
                  <a:pt x="3222" y="82727"/>
                  <a:pt x="23401" y="92001"/>
                  <a:pt x="30492" y="84201"/>
                </a:cubicBezTo>
                <a:cubicBezTo>
                  <a:pt x="34084" y="80250"/>
                  <a:pt x="34638" y="70303"/>
                  <a:pt x="29730" y="68199"/>
                </a:cubicBezTo>
                <a:cubicBezTo>
                  <a:pt x="25105" y="66217"/>
                  <a:pt x="19058" y="68075"/>
                  <a:pt x="14871" y="70866"/>
                </a:cubicBezTo>
                <a:cubicBezTo>
                  <a:pt x="7918" y="75501"/>
                  <a:pt x="5560" y="85427"/>
                  <a:pt x="4584" y="93726"/>
                </a:cubicBezTo>
                <a:cubicBezTo>
                  <a:pt x="3188" y="105588"/>
                  <a:pt x="1833" y="118248"/>
                  <a:pt x="5727" y="129540"/>
                </a:cubicBezTo>
                <a:cubicBezTo>
                  <a:pt x="10281" y="142745"/>
                  <a:pt x="20284" y="155297"/>
                  <a:pt x="32778" y="161544"/>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7854D9-B773-1895-B8D5-457937BA4EE1}"/>
              </a:ext>
            </a:extLst>
          </p:cNvPr>
          <p:cNvSpPr txBox="1"/>
          <p:nvPr/>
        </p:nvSpPr>
        <p:spPr>
          <a:xfrm>
            <a:off x="5307846" y="3823541"/>
            <a:ext cx="3631914" cy="684803"/>
          </a:xfrm>
          <a:prstGeom prst="rect">
            <a:avLst/>
          </a:prstGeom>
          <a:noFill/>
        </p:spPr>
        <p:txBody>
          <a:bodyPr wrap="square" rtlCol="0">
            <a:spAutoFit/>
          </a:bodyPr>
          <a:lstStyle/>
          <a:p>
            <a:pPr algn="ctr">
              <a:spcAft>
                <a:spcPts val="300"/>
              </a:spcAft>
            </a:pPr>
            <a:r>
              <a:rPr lang="en-GB" sz="1800" b="1">
                <a:solidFill>
                  <a:srgbClr val="E08806"/>
                </a:solidFill>
                <a:latin typeface="Tahoma" panose="020B0604030504040204" pitchFamily="34" charset="0"/>
                <a:ea typeface="Tahoma" panose="020B0604030504040204" pitchFamily="34" charset="0"/>
                <a:cs typeface="Tahoma" panose="020B0604030504040204" pitchFamily="34" charset="0"/>
              </a:rPr>
              <a:t>Product quality,</a:t>
            </a:r>
          </a:p>
          <a:p>
            <a:pPr algn="ctr">
              <a:spcAft>
                <a:spcPts val="300"/>
              </a:spcAft>
            </a:pPr>
            <a:r>
              <a:rPr lang="en-GB" sz="1800" b="1">
                <a:solidFill>
                  <a:srgbClr val="E08806"/>
                </a:solidFill>
                <a:latin typeface="Tahoma" panose="020B0604030504040204" pitchFamily="34" charset="0"/>
                <a:ea typeface="Tahoma" panose="020B0604030504040204" pitchFamily="34" charset="0"/>
                <a:cs typeface="Tahoma" panose="020B0604030504040204" pitchFamily="34" charset="0"/>
              </a:rPr>
              <a:t>flight experience </a:t>
            </a:r>
          </a:p>
        </p:txBody>
      </p:sp>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solidFill>
                  <a:srgbClr val="0A1D3D"/>
                </a:solidFill>
              </a:rPr>
              <a:t>Caption structure and </a:t>
            </a:r>
            <a:r>
              <a:rPr lang="en-GB">
                <a:solidFill>
                  <a:schemeClr val="bg1">
                    <a:lumMod val="50000"/>
                  </a:schemeClr>
                </a:solidFill>
              </a:rPr>
              <a:t>hashtags</a:t>
            </a:r>
          </a:p>
        </p:txBody>
      </p:sp>
      <p:pic>
        <p:nvPicPr>
          <p:cNvPr id="8" name="Picture 7" descr="A logo with blue and yellow stripes&#10;&#10;Description automatically generated">
            <a:extLst>
              <a:ext uri="{FF2B5EF4-FFF2-40B4-BE49-F238E27FC236}">
                <a16:creationId xmlns:a16="http://schemas.microsoft.com/office/drawing/2014/main" id="{9F12456D-0179-444D-424D-47A690461B65}"/>
              </a:ext>
            </a:extLst>
          </p:cNvPr>
          <p:cNvPicPr>
            <a:picLocks noChangeAspect="1"/>
          </p:cNvPicPr>
          <p:nvPr/>
        </p:nvPicPr>
        <p:blipFill>
          <a:blip r:embed="rId3"/>
          <a:stretch>
            <a:fillRect/>
          </a:stretch>
        </p:blipFill>
        <p:spPr>
          <a:xfrm>
            <a:off x="6246527" y="781423"/>
            <a:ext cx="1513091" cy="951773"/>
          </a:xfrm>
          <a:prstGeom prst="rect">
            <a:avLst/>
          </a:prstGeom>
        </p:spPr>
      </p:pic>
      <p:pic>
        <p:nvPicPr>
          <p:cNvPr id="10" name="Picture 9" descr="A logo on a black background&#10;&#10;Description automatically generated">
            <a:extLst>
              <a:ext uri="{FF2B5EF4-FFF2-40B4-BE49-F238E27FC236}">
                <a16:creationId xmlns:a16="http://schemas.microsoft.com/office/drawing/2014/main" id="{96FB1323-37FB-19EF-4AFA-FA6452DEEA1A}"/>
              </a:ext>
            </a:extLst>
          </p:cNvPr>
          <p:cNvPicPr>
            <a:picLocks noChangeAspect="1"/>
          </p:cNvPicPr>
          <p:nvPr/>
        </p:nvPicPr>
        <p:blipFill rotWithShape="1">
          <a:blip r:embed="rId4"/>
          <a:srcRect l="10842" t="37933" r="10764" b="38549"/>
          <a:stretch/>
        </p:blipFill>
        <p:spPr>
          <a:xfrm>
            <a:off x="1077763" y="1112755"/>
            <a:ext cx="1947090" cy="389418"/>
          </a:xfrm>
          <a:prstGeom prst="rect">
            <a:avLst/>
          </a:prstGeom>
        </p:spPr>
      </p:pic>
      <p:sp>
        <p:nvSpPr>
          <p:cNvPr id="4" name="TextBox 3">
            <a:extLst>
              <a:ext uri="{FF2B5EF4-FFF2-40B4-BE49-F238E27FC236}">
                <a16:creationId xmlns:a16="http://schemas.microsoft.com/office/drawing/2014/main" id="{5B0585C8-68C2-B625-F486-E00DA6D74950}"/>
              </a:ext>
            </a:extLst>
          </p:cNvPr>
          <p:cNvSpPr txBox="1"/>
          <p:nvPr/>
        </p:nvSpPr>
        <p:spPr>
          <a:xfrm>
            <a:off x="-272354" y="2746219"/>
            <a:ext cx="4927933" cy="907941"/>
          </a:xfrm>
          <a:prstGeom prst="rect">
            <a:avLst/>
          </a:prstGeom>
          <a:noFill/>
        </p:spPr>
        <p:txBody>
          <a:bodyPr wrap="square" rtlCol="0">
            <a:spAutoFit/>
          </a:bodyPr>
          <a:lstStyle/>
          <a:p>
            <a:pPr algn="ctr"/>
            <a:endParaRPr lang="en-GB" b="1">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endParaRPr lang="en-GB" b="1">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spcBef>
                <a:spcPts val="600"/>
              </a:spcBef>
            </a:pPr>
            <a:r>
              <a:rPr lang="en-GB" sz="2000" b="1">
                <a:solidFill>
                  <a:srgbClr val="0A1D3D"/>
                </a:solidFill>
                <a:latin typeface="Tahoma" panose="020B0604030504040204" pitchFamily="34" charset="0"/>
                <a:ea typeface="Tahoma" panose="020B0604030504040204" pitchFamily="34" charset="0"/>
                <a:cs typeface="Tahoma" panose="020B0604030504040204" pitchFamily="34" charset="0"/>
              </a:rPr>
              <a:t>58% </a:t>
            </a: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Of posts contain hashtags</a:t>
            </a:r>
          </a:p>
        </p:txBody>
      </p:sp>
      <p:sp>
        <p:nvSpPr>
          <p:cNvPr id="19" name="TextBox 18">
            <a:extLst>
              <a:ext uri="{FF2B5EF4-FFF2-40B4-BE49-F238E27FC236}">
                <a16:creationId xmlns:a16="http://schemas.microsoft.com/office/drawing/2014/main" id="{62450610-980A-4B30-3AFD-813B322C716B}"/>
              </a:ext>
            </a:extLst>
          </p:cNvPr>
          <p:cNvSpPr txBox="1"/>
          <p:nvPr/>
        </p:nvSpPr>
        <p:spPr>
          <a:xfrm>
            <a:off x="4804402" y="2817413"/>
            <a:ext cx="4397339" cy="907941"/>
          </a:xfrm>
          <a:prstGeom prst="rect">
            <a:avLst/>
          </a:prstGeom>
          <a:noFill/>
        </p:spPr>
        <p:txBody>
          <a:bodyPr wrap="square" rtlCol="0">
            <a:spAutoFit/>
          </a:bodyPr>
          <a:lstStyle/>
          <a:p>
            <a:pPr algn="ctr"/>
            <a:endParaRPr lang="en-GB" b="1">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endParaRPr lang="en-GB" b="1">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spcBef>
                <a:spcPts val="600"/>
              </a:spcBef>
            </a:pPr>
            <a:r>
              <a:rPr lang="en-GB" sz="2000" b="1">
                <a:solidFill>
                  <a:srgbClr val="E08806"/>
                </a:solidFill>
                <a:latin typeface="Tahoma" panose="020B0604030504040204" pitchFamily="34" charset="0"/>
                <a:ea typeface="Tahoma" panose="020B0604030504040204" pitchFamily="34" charset="0"/>
                <a:cs typeface="Tahoma" panose="020B0604030504040204" pitchFamily="34" charset="0"/>
              </a:rPr>
              <a:t>93% </a:t>
            </a: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Of posts contain hashtags</a:t>
            </a:r>
          </a:p>
        </p:txBody>
      </p:sp>
      <p:sp>
        <p:nvSpPr>
          <p:cNvPr id="27" name="TextBox 26">
            <a:extLst>
              <a:ext uri="{FF2B5EF4-FFF2-40B4-BE49-F238E27FC236}">
                <a16:creationId xmlns:a16="http://schemas.microsoft.com/office/drawing/2014/main" id="{F022540E-F8F1-5365-407F-A132359EC2C2}"/>
              </a:ext>
            </a:extLst>
          </p:cNvPr>
          <p:cNvSpPr txBox="1"/>
          <p:nvPr/>
        </p:nvSpPr>
        <p:spPr>
          <a:xfrm>
            <a:off x="1156279" y="2017192"/>
            <a:ext cx="2847034" cy="1069524"/>
          </a:xfrm>
          <a:prstGeom prst="rect">
            <a:avLst/>
          </a:prstGeom>
          <a:noFill/>
        </p:spPr>
        <p:txBody>
          <a:bodyPr wrap="square" rtlCol="0">
            <a:spAutoFit/>
          </a:bodyPr>
          <a:lstStyle/>
          <a:p>
            <a:pPr algn="ctr">
              <a:spcAft>
                <a:spcPts val="300"/>
              </a:spcAft>
            </a:pPr>
            <a:r>
              <a:rPr lang="en-GB" err="1">
                <a:solidFill>
                  <a:srgbClr val="0F1A42"/>
                </a:solidFill>
                <a:latin typeface="Tahoma" panose="020B0604030504040204" pitchFamily="34" charset="0"/>
                <a:ea typeface="Tahoma" panose="020B0604030504040204" pitchFamily="34" charset="0"/>
                <a:cs typeface="Tahoma" panose="020B0604030504040204" pitchFamily="34" charset="0"/>
              </a:rPr>
              <a:t>LhCityOfTheMonth</a:t>
            </a:r>
            <a:endParaRPr lang="en-GB">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spcAft>
                <a:spcPts val="300"/>
              </a:spcAft>
            </a:pPr>
            <a:r>
              <a:rPr lang="en-GB" err="1">
                <a:solidFill>
                  <a:srgbClr val="0F1A42"/>
                </a:solidFill>
                <a:latin typeface="Tahoma" panose="020B0604030504040204" pitchFamily="34" charset="0"/>
                <a:ea typeface="Tahoma" panose="020B0604030504040204" pitchFamily="34" charset="0"/>
                <a:cs typeface="Tahoma" panose="020B0604030504040204" pitchFamily="34" charset="0"/>
              </a:rPr>
              <a:t>CityOfTheMonth</a:t>
            </a:r>
            <a:endParaRPr lang="en-GB">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spcAft>
                <a:spcPts val="300"/>
              </a:spcAft>
            </a:pPr>
            <a:r>
              <a:rPr lang="en-GB" err="1">
                <a:solidFill>
                  <a:srgbClr val="0F1A42"/>
                </a:solidFill>
                <a:latin typeface="Tahoma" panose="020B0604030504040204" pitchFamily="34" charset="0"/>
                <a:ea typeface="Tahoma" panose="020B0604030504040204" pitchFamily="34" charset="0"/>
                <a:cs typeface="Tahoma" panose="020B0604030504040204" pitchFamily="34" charset="0"/>
              </a:rPr>
              <a:t>Heimweh</a:t>
            </a:r>
            <a:endParaRPr lang="en-GB">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spcAft>
                <a:spcPts val="300"/>
              </a:spcAft>
            </a:pPr>
            <a:r>
              <a:rPr lang="en-GB" err="1">
                <a:solidFill>
                  <a:srgbClr val="0F1A42"/>
                </a:solidFill>
                <a:latin typeface="Tahoma" panose="020B0604030504040204" pitchFamily="34" charset="0"/>
                <a:ea typeface="Tahoma" panose="020B0604030504040204" pitchFamily="34" charset="0"/>
                <a:cs typeface="Tahoma" panose="020B0604030504040204" pitchFamily="34" charset="0"/>
              </a:rPr>
              <a:t>SayYesToTheWorld</a:t>
            </a:r>
            <a:endParaRPr lang="en-GB">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sp>
        <p:nvSpPr>
          <p:cNvPr id="16" name="Arrow: Right 15">
            <a:extLst>
              <a:ext uri="{FF2B5EF4-FFF2-40B4-BE49-F238E27FC236}">
                <a16:creationId xmlns:a16="http://schemas.microsoft.com/office/drawing/2014/main" id="{A0441D1E-980C-12D7-D509-1421DCF291E8}"/>
              </a:ext>
            </a:extLst>
          </p:cNvPr>
          <p:cNvSpPr/>
          <p:nvPr/>
        </p:nvSpPr>
        <p:spPr>
          <a:xfrm>
            <a:off x="583287" y="3919409"/>
            <a:ext cx="572992" cy="350554"/>
          </a:xfrm>
          <a:prstGeom prst="rightArrow">
            <a:avLst/>
          </a:prstGeom>
          <a:solidFill>
            <a:srgbClr val="0F1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9C9F634-DE9C-6CD0-C73B-8E5161C4006A}"/>
              </a:ext>
            </a:extLst>
          </p:cNvPr>
          <p:cNvSpPr txBox="1"/>
          <p:nvPr/>
        </p:nvSpPr>
        <p:spPr>
          <a:xfrm>
            <a:off x="1077763" y="3823541"/>
            <a:ext cx="3392912" cy="646331"/>
          </a:xfrm>
          <a:prstGeom prst="rect">
            <a:avLst/>
          </a:prstGeom>
          <a:noFill/>
        </p:spPr>
        <p:txBody>
          <a:bodyPr wrap="square" rtlCol="0">
            <a:spAutoFit/>
          </a:bodyPr>
          <a:lstStyle/>
          <a:p>
            <a:pPr algn="ctr">
              <a:spcAft>
                <a:spcPts val="300"/>
              </a:spcAft>
            </a:pPr>
            <a:r>
              <a:rPr lang="en-GB" sz="1800" b="1">
                <a:solidFill>
                  <a:srgbClr val="0F1A42"/>
                </a:solidFill>
                <a:latin typeface="Tahoma" panose="020B0604030504040204" pitchFamily="34" charset="0"/>
                <a:ea typeface="Tahoma" panose="020B0604030504040204" pitchFamily="34" charset="0"/>
                <a:cs typeface="Tahoma" panose="020B0604030504040204" pitchFamily="34" charset="0"/>
              </a:rPr>
              <a:t>Travelling, exploring the world and its cultures</a:t>
            </a:r>
          </a:p>
        </p:txBody>
      </p:sp>
      <p:sp>
        <p:nvSpPr>
          <p:cNvPr id="21" name="TextBox 20">
            <a:extLst>
              <a:ext uri="{FF2B5EF4-FFF2-40B4-BE49-F238E27FC236}">
                <a16:creationId xmlns:a16="http://schemas.microsoft.com/office/drawing/2014/main" id="{0206AE78-4DB9-D331-9B6A-865597B684B4}"/>
              </a:ext>
            </a:extLst>
          </p:cNvPr>
          <p:cNvSpPr txBox="1"/>
          <p:nvPr/>
        </p:nvSpPr>
        <p:spPr>
          <a:xfrm>
            <a:off x="6092725" y="2124824"/>
            <a:ext cx="2847034" cy="954107"/>
          </a:xfrm>
          <a:prstGeom prst="rect">
            <a:avLst/>
          </a:prstGeom>
          <a:noFill/>
        </p:spPr>
        <p:txBody>
          <a:bodyPr wrap="square" rtlCol="0">
            <a:spAutoFit/>
          </a:bodyPr>
          <a:lstStyle/>
          <a:p>
            <a:pPr algn="ctr"/>
            <a:r>
              <a:rPr lang="en-GB" sz="1400" err="1">
                <a:solidFill>
                  <a:srgbClr val="0F1A42"/>
                </a:solidFill>
                <a:latin typeface="Tahoma" panose="020B0604030504040204" pitchFamily="34" charset="0"/>
                <a:ea typeface="Tahoma" panose="020B0604030504040204" pitchFamily="34" charset="0"/>
                <a:cs typeface="Tahoma" panose="020B0604030504040204" pitchFamily="34" charset="0"/>
              </a:rPr>
              <a:t>FlySQ</a:t>
            </a:r>
            <a:endParaRPr lang="en-GB" sz="1400">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r>
              <a:rPr lang="en-GB" sz="1400" err="1">
                <a:solidFill>
                  <a:srgbClr val="0F1A42"/>
                </a:solidFill>
                <a:latin typeface="Tahoma" panose="020B0604030504040204" pitchFamily="34" charset="0"/>
                <a:ea typeface="Tahoma" panose="020B0604030504040204" pitchFamily="34" charset="0"/>
                <a:cs typeface="Tahoma" panose="020B0604030504040204" pitchFamily="34" charset="0"/>
              </a:rPr>
              <a:t>SQfoodie</a:t>
            </a:r>
            <a:endParaRPr lang="en-GB" sz="1400">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r>
              <a:rPr lang="en-GB" sz="1400" err="1">
                <a:solidFill>
                  <a:srgbClr val="0F1A42"/>
                </a:solidFill>
                <a:latin typeface="Tahoma" panose="020B0604030504040204" pitchFamily="34" charset="0"/>
                <a:ea typeface="Tahoma" panose="020B0604030504040204" pitchFamily="34" charset="0"/>
                <a:cs typeface="Tahoma" panose="020B0604030504040204" pitchFamily="34" charset="0"/>
              </a:rPr>
              <a:t>SQavgeek</a:t>
            </a:r>
            <a:endParaRPr lang="en-GB" sz="1400">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r>
              <a:rPr lang="en-GB" sz="1400">
                <a:solidFill>
                  <a:srgbClr val="0F1A42"/>
                </a:solidFill>
                <a:latin typeface="Tahoma" panose="020B0604030504040204" pitchFamily="34" charset="0"/>
                <a:ea typeface="Tahoma" panose="020B0604030504040204" pitchFamily="34" charset="0"/>
                <a:cs typeface="Tahoma" panose="020B0604030504040204" pitchFamily="34" charset="0"/>
              </a:rPr>
              <a:t>UltimateA350Experience</a:t>
            </a:r>
          </a:p>
        </p:txBody>
      </p:sp>
      <p:sp>
        <p:nvSpPr>
          <p:cNvPr id="31" name="Arrow: Right 30">
            <a:extLst>
              <a:ext uri="{FF2B5EF4-FFF2-40B4-BE49-F238E27FC236}">
                <a16:creationId xmlns:a16="http://schemas.microsoft.com/office/drawing/2014/main" id="{4E81BDFC-D293-0BE4-BC13-EE4C8E422C58}"/>
              </a:ext>
            </a:extLst>
          </p:cNvPr>
          <p:cNvSpPr/>
          <p:nvPr/>
        </p:nvSpPr>
        <p:spPr>
          <a:xfrm>
            <a:off x="5307845" y="3919409"/>
            <a:ext cx="572992" cy="350554"/>
          </a:xfrm>
          <a:prstGeom prst="rightArrow">
            <a:avLst/>
          </a:prstGeom>
          <a:solidFill>
            <a:srgbClr val="E088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04A9C656-5420-BB73-8379-1AA4EFF2643A}"/>
              </a:ext>
            </a:extLst>
          </p:cNvPr>
          <p:cNvGrpSpPr/>
          <p:nvPr/>
        </p:nvGrpSpPr>
        <p:grpSpPr>
          <a:xfrm>
            <a:off x="8407295" y="-28044"/>
            <a:ext cx="871964" cy="553028"/>
            <a:chOff x="8285465" y="79946"/>
            <a:chExt cx="871964" cy="553028"/>
          </a:xfrm>
        </p:grpSpPr>
        <p:sp>
          <p:nvSpPr>
            <p:cNvPr id="11" name="Google Shape;3967;p40">
              <a:extLst>
                <a:ext uri="{FF2B5EF4-FFF2-40B4-BE49-F238E27FC236}">
                  <a16:creationId xmlns:a16="http://schemas.microsoft.com/office/drawing/2014/main" id="{3205B97E-C4E5-CE64-69A9-158619638456}"/>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Strategy</a:t>
              </a: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15" name="Graphic 14">
              <a:extLst>
                <a:ext uri="{FF2B5EF4-FFF2-40B4-BE49-F238E27FC236}">
                  <a16:creationId xmlns:a16="http://schemas.microsoft.com/office/drawing/2014/main" id="{CABF0C3F-1F6E-CFD8-E8E4-19C63C49A56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561402" y="79946"/>
              <a:ext cx="348226" cy="348226"/>
            </a:xfrm>
            <a:prstGeom prst="rect">
              <a:avLst/>
            </a:prstGeom>
          </p:spPr>
        </p:pic>
      </p:grpSp>
      <p:pic>
        <p:nvPicPr>
          <p:cNvPr id="25" name="Picture 2" descr="Hashtag with solid fill">
            <a:extLst>
              <a:ext uri="{FF2B5EF4-FFF2-40B4-BE49-F238E27FC236}">
                <a16:creationId xmlns:a16="http://schemas.microsoft.com/office/drawing/2014/main" id="{8D399E93-4EFA-4BD9-BD20-E06DA1AD2BF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17643" y="1913318"/>
            <a:ext cx="1277273" cy="1277273"/>
          </a:xfrm>
          <a:prstGeom prst="rect">
            <a:avLst/>
          </a:prstGeom>
          <a:noFill/>
        </p:spPr>
      </p:pic>
      <p:pic>
        <p:nvPicPr>
          <p:cNvPr id="3" name="Picture 2" descr="Hashtag with solid fill">
            <a:extLst>
              <a:ext uri="{FF2B5EF4-FFF2-40B4-BE49-F238E27FC236}">
                <a16:creationId xmlns:a16="http://schemas.microsoft.com/office/drawing/2014/main" id="{229443DF-3E2E-9D13-A57A-C1F5BC25327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307845" y="1913318"/>
            <a:ext cx="1277273" cy="1277273"/>
          </a:xfrm>
          <a:prstGeom prst="rect">
            <a:avLst/>
          </a:prstGeom>
          <a:noFill/>
        </p:spPr>
      </p:pic>
    </p:spTree>
    <p:extLst>
      <p:ext uri="{BB962C8B-B14F-4D97-AF65-F5344CB8AC3E}">
        <p14:creationId xmlns:p14="http://schemas.microsoft.com/office/powerpoint/2010/main" val="3066100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What are both brands talking about?</a:t>
            </a:r>
          </a:p>
        </p:txBody>
      </p:sp>
      <p:pic>
        <p:nvPicPr>
          <p:cNvPr id="13" name="Picture 12">
            <a:extLst>
              <a:ext uri="{FF2B5EF4-FFF2-40B4-BE49-F238E27FC236}">
                <a16:creationId xmlns:a16="http://schemas.microsoft.com/office/drawing/2014/main" id="{3DDF557D-158F-54EE-27E4-6CDE7ADE8B66}"/>
              </a:ext>
            </a:extLst>
          </p:cNvPr>
          <p:cNvPicPr>
            <a:picLocks noChangeAspect="1"/>
          </p:cNvPicPr>
          <p:nvPr/>
        </p:nvPicPr>
        <p:blipFill rotWithShape="1">
          <a:blip r:embed="rId3"/>
          <a:srcRect t="8976" r="2376" b="4594"/>
          <a:stretch/>
        </p:blipFill>
        <p:spPr>
          <a:xfrm>
            <a:off x="577998" y="786502"/>
            <a:ext cx="6271800" cy="2106476"/>
          </a:xfrm>
          <a:prstGeom prst="rect">
            <a:avLst/>
          </a:prstGeom>
        </p:spPr>
      </p:pic>
      <p:pic>
        <p:nvPicPr>
          <p:cNvPr id="7" name="Picture 6">
            <a:extLst>
              <a:ext uri="{FF2B5EF4-FFF2-40B4-BE49-F238E27FC236}">
                <a16:creationId xmlns:a16="http://schemas.microsoft.com/office/drawing/2014/main" id="{68A451FC-EA4C-1B1F-6CB8-CCA35151F35A}"/>
              </a:ext>
            </a:extLst>
          </p:cNvPr>
          <p:cNvPicPr>
            <a:picLocks noChangeAspect="1"/>
          </p:cNvPicPr>
          <p:nvPr/>
        </p:nvPicPr>
        <p:blipFill rotWithShape="1">
          <a:blip r:embed="rId4"/>
          <a:srcRect t="5733" b="5733"/>
          <a:stretch/>
        </p:blipFill>
        <p:spPr>
          <a:xfrm>
            <a:off x="577998" y="2708806"/>
            <a:ext cx="6271800" cy="2106476"/>
          </a:xfrm>
          <a:prstGeom prst="rect">
            <a:avLst/>
          </a:prstGeom>
        </p:spPr>
      </p:pic>
      <p:sp>
        <p:nvSpPr>
          <p:cNvPr id="6" name="TextBox 5">
            <a:extLst>
              <a:ext uri="{FF2B5EF4-FFF2-40B4-BE49-F238E27FC236}">
                <a16:creationId xmlns:a16="http://schemas.microsoft.com/office/drawing/2014/main" id="{CD83A89F-72A1-137C-88D6-6C3A308A4513}"/>
              </a:ext>
            </a:extLst>
          </p:cNvPr>
          <p:cNvSpPr txBox="1"/>
          <p:nvPr/>
        </p:nvSpPr>
        <p:spPr>
          <a:xfrm>
            <a:off x="6652758" y="2899231"/>
            <a:ext cx="2433767" cy="1469633"/>
          </a:xfrm>
          <a:prstGeom prst="rect">
            <a:avLst/>
          </a:prstGeom>
          <a:noFill/>
        </p:spPr>
        <p:txBody>
          <a:bodyPr wrap="square" rtlCol="0">
            <a:spAutoFit/>
          </a:bodyPr>
          <a:lstStyle/>
          <a:p>
            <a:pPr algn="ctr">
              <a:spcAft>
                <a:spcPts val="300"/>
              </a:spcAft>
            </a:pPr>
            <a:r>
              <a:rPr lang="en-GB" sz="1200" b="1" u="sng">
                <a:solidFill>
                  <a:srgbClr val="242F58"/>
                </a:solidFill>
                <a:latin typeface="Tahoma" panose="020B0604030504040204" pitchFamily="34" charset="0"/>
                <a:ea typeface="Tahoma" panose="020B0604030504040204" pitchFamily="34" charset="0"/>
                <a:cs typeface="Tahoma" panose="020B0604030504040204" pitchFamily="34" charset="0"/>
              </a:rPr>
              <a:t>Service &amp; quality</a:t>
            </a:r>
          </a:p>
          <a:p>
            <a:pPr algn="ctr">
              <a:spcAft>
                <a:spcPts val="1200"/>
              </a:spcAft>
            </a:pPr>
            <a:r>
              <a:rPr lang="en-GB" sz="1200" b="1">
                <a:solidFill>
                  <a:srgbClr val="242F58"/>
                </a:solidFill>
                <a:latin typeface="Tahoma" panose="020B0604030504040204" pitchFamily="34" charset="0"/>
                <a:ea typeface="Tahoma" panose="020B0604030504040204" pitchFamily="34" charset="0"/>
                <a:cs typeface="Tahoma" panose="020B0604030504040204" pitchFamily="34" charset="0"/>
              </a:rPr>
              <a:t>Book, board, experience, meal, onboard, view, flight …</a:t>
            </a:r>
          </a:p>
          <a:p>
            <a:pPr algn="ctr">
              <a:spcAft>
                <a:spcPts val="300"/>
              </a:spcAft>
            </a:pPr>
            <a:r>
              <a:rPr lang="en-GB" sz="1200" b="1" u="sng">
                <a:solidFill>
                  <a:srgbClr val="242F58"/>
                </a:solidFill>
                <a:latin typeface="Tahoma" panose="020B0604030504040204" pitchFamily="34" charset="0"/>
                <a:ea typeface="Tahoma" panose="020B0604030504040204" pitchFamily="34" charset="0"/>
                <a:cs typeface="Tahoma" panose="020B0604030504040204" pitchFamily="34" charset="0"/>
              </a:rPr>
              <a:t>Prompts for comments</a:t>
            </a:r>
          </a:p>
          <a:p>
            <a:pPr algn="ctr">
              <a:spcAft>
                <a:spcPts val="300"/>
              </a:spcAft>
            </a:pPr>
            <a:r>
              <a:rPr lang="en-GB" sz="1200" b="1">
                <a:solidFill>
                  <a:srgbClr val="242F58"/>
                </a:solidFill>
                <a:latin typeface="Tahoma" panose="020B0604030504040204" pitchFamily="34" charset="0"/>
                <a:ea typeface="Tahoma" panose="020B0604030504040204" pitchFamily="34" charset="0"/>
                <a:cs typeface="Tahoma" panose="020B0604030504040204" pitchFamily="34" charset="0"/>
              </a:rPr>
              <a:t>“Let us know …”</a:t>
            </a:r>
          </a:p>
          <a:p>
            <a:pPr algn="ctr">
              <a:spcAft>
                <a:spcPts val="300"/>
              </a:spcAft>
            </a:pPr>
            <a:r>
              <a:rPr lang="en-GB" sz="1200" b="1">
                <a:solidFill>
                  <a:srgbClr val="242F58"/>
                </a:solidFill>
                <a:latin typeface="Tahoma" panose="020B0604030504040204" pitchFamily="34" charset="0"/>
                <a:ea typeface="Tahoma" panose="020B0604030504040204" pitchFamily="34" charset="0"/>
                <a:cs typeface="Tahoma" panose="020B0604030504040204" pitchFamily="34" charset="0"/>
              </a:rPr>
              <a:t>“Share with us …”</a:t>
            </a:r>
          </a:p>
        </p:txBody>
      </p:sp>
      <p:sp>
        <p:nvSpPr>
          <p:cNvPr id="5" name="TextBox 4">
            <a:extLst>
              <a:ext uri="{FF2B5EF4-FFF2-40B4-BE49-F238E27FC236}">
                <a16:creationId xmlns:a16="http://schemas.microsoft.com/office/drawing/2014/main" id="{46FA20F5-397D-E656-4A82-347C9F55FBD7}"/>
              </a:ext>
            </a:extLst>
          </p:cNvPr>
          <p:cNvSpPr txBox="1"/>
          <p:nvPr/>
        </p:nvSpPr>
        <p:spPr>
          <a:xfrm>
            <a:off x="6849798" y="975785"/>
            <a:ext cx="2039689" cy="1246495"/>
          </a:xfrm>
          <a:prstGeom prst="rect">
            <a:avLst/>
          </a:prstGeom>
          <a:noFill/>
        </p:spPr>
        <p:txBody>
          <a:bodyPr wrap="square" rtlCol="0">
            <a:spAutoFit/>
          </a:bodyPr>
          <a:lstStyle/>
          <a:p>
            <a:pPr algn="ctr">
              <a:spcAft>
                <a:spcPts val="300"/>
              </a:spcAft>
            </a:pPr>
            <a:r>
              <a:rPr lang="en-GB" sz="1200" b="1" u="sng">
                <a:solidFill>
                  <a:srgbClr val="0F1A42"/>
                </a:solidFill>
                <a:latin typeface="Tahoma" panose="020B0604030504040204" pitchFamily="34" charset="0"/>
                <a:ea typeface="Tahoma" panose="020B0604030504040204" pitchFamily="34" charset="0"/>
                <a:cs typeface="Tahoma" panose="020B0604030504040204" pitchFamily="34" charset="0"/>
              </a:rPr>
              <a:t>Adventure</a:t>
            </a:r>
          </a:p>
          <a:p>
            <a:pPr algn="ctr">
              <a:spcAft>
                <a:spcPts val="1200"/>
              </a:spcAft>
            </a:pP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Travel, place, view, world, city, see …</a:t>
            </a:r>
          </a:p>
          <a:p>
            <a:pPr algn="ctr">
              <a:spcAft>
                <a:spcPts val="300"/>
              </a:spcAft>
            </a:pPr>
            <a:r>
              <a:rPr lang="en-GB" sz="1200" b="1" u="sng">
                <a:solidFill>
                  <a:srgbClr val="0F1A42"/>
                </a:solidFill>
                <a:latin typeface="Tahoma" panose="020B0604030504040204" pitchFamily="34" charset="0"/>
                <a:ea typeface="Tahoma" panose="020B0604030504040204" pitchFamily="34" charset="0"/>
                <a:cs typeface="Tahoma" panose="020B0604030504040204" pitchFamily="34" charset="0"/>
              </a:rPr>
              <a:t>Follower-taken photos</a:t>
            </a:r>
          </a:p>
          <a:p>
            <a:pPr algn="ctr">
              <a:spcAft>
                <a:spcPts val="300"/>
              </a:spcAft>
            </a:pP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“Photo by …”</a:t>
            </a:r>
          </a:p>
        </p:txBody>
      </p:sp>
      <p:grpSp>
        <p:nvGrpSpPr>
          <p:cNvPr id="8" name="Group 7">
            <a:extLst>
              <a:ext uri="{FF2B5EF4-FFF2-40B4-BE49-F238E27FC236}">
                <a16:creationId xmlns:a16="http://schemas.microsoft.com/office/drawing/2014/main" id="{F21039D4-2845-C08B-8000-9E84C3E4DCED}"/>
              </a:ext>
            </a:extLst>
          </p:cNvPr>
          <p:cNvGrpSpPr/>
          <p:nvPr/>
        </p:nvGrpSpPr>
        <p:grpSpPr>
          <a:xfrm>
            <a:off x="8407295" y="-28044"/>
            <a:ext cx="871964" cy="553028"/>
            <a:chOff x="8285465" y="79946"/>
            <a:chExt cx="871964" cy="553028"/>
          </a:xfrm>
        </p:grpSpPr>
        <p:sp>
          <p:nvSpPr>
            <p:cNvPr id="10" name="Google Shape;3967;p40">
              <a:extLst>
                <a:ext uri="{FF2B5EF4-FFF2-40B4-BE49-F238E27FC236}">
                  <a16:creationId xmlns:a16="http://schemas.microsoft.com/office/drawing/2014/main" id="{5D79B420-4EF8-CB3B-39D9-52A4755B5B6F}"/>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Strategy</a:t>
              </a: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14" name="Graphic 13">
              <a:extLst>
                <a:ext uri="{FF2B5EF4-FFF2-40B4-BE49-F238E27FC236}">
                  <a16:creationId xmlns:a16="http://schemas.microsoft.com/office/drawing/2014/main" id="{379FF1D2-67BF-B45F-1C19-CD621604D8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561402" y="79946"/>
              <a:ext cx="348226" cy="348226"/>
            </a:xfrm>
            <a:prstGeom prst="rect">
              <a:avLst/>
            </a:prstGeom>
          </p:spPr>
        </p:pic>
      </p:grpSp>
      <p:pic>
        <p:nvPicPr>
          <p:cNvPr id="9" name="Picture 8">
            <a:extLst>
              <a:ext uri="{FF2B5EF4-FFF2-40B4-BE49-F238E27FC236}">
                <a16:creationId xmlns:a16="http://schemas.microsoft.com/office/drawing/2014/main" id="{99EA8189-3E82-51F9-0234-972CC8821B8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231365" y="1227233"/>
            <a:ext cx="341214" cy="1225014"/>
          </a:xfrm>
          <a:prstGeom prst="rect">
            <a:avLst/>
          </a:prstGeom>
        </p:spPr>
      </p:pic>
      <p:pic>
        <p:nvPicPr>
          <p:cNvPr id="11" name="Picture 10">
            <a:extLst>
              <a:ext uri="{FF2B5EF4-FFF2-40B4-BE49-F238E27FC236}">
                <a16:creationId xmlns:a16="http://schemas.microsoft.com/office/drawing/2014/main" id="{84C4BB19-A3C7-E867-3E80-E9CB19C0D623}"/>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120948" y="3293492"/>
            <a:ext cx="562048" cy="1246842"/>
          </a:xfrm>
          <a:prstGeom prst="rect">
            <a:avLst/>
          </a:prstGeom>
        </p:spPr>
      </p:pic>
    </p:spTree>
    <p:extLst>
      <p:ext uri="{BB962C8B-B14F-4D97-AF65-F5344CB8AC3E}">
        <p14:creationId xmlns:p14="http://schemas.microsoft.com/office/powerpoint/2010/main" val="2664502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90922"/>
            <a:ext cx="7704000" cy="572700"/>
          </a:xfrm>
        </p:spPr>
        <p:txBody>
          <a:bodyPr/>
          <a:lstStyle/>
          <a:p>
            <a:r>
              <a:rPr lang="en-GB" sz="2800"/>
              <a:t>This difference in focus also translates INTO the </a:t>
            </a:r>
            <a:r>
              <a:rPr lang="en-GB" sz="2800">
                <a:solidFill>
                  <a:schemeClr val="bg1">
                    <a:lumMod val="50000"/>
                  </a:schemeClr>
                </a:solidFill>
              </a:rPr>
              <a:t>visuals</a:t>
            </a:r>
          </a:p>
        </p:txBody>
      </p:sp>
      <p:pic>
        <p:nvPicPr>
          <p:cNvPr id="5" name="Graphic 4" descr="Take Off with solid fill">
            <a:extLst>
              <a:ext uri="{FF2B5EF4-FFF2-40B4-BE49-F238E27FC236}">
                <a16:creationId xmlns:a16="http://schemas.microsoft.com/office/drawing/2014/main" id="{3F363F3A-56A3-D973-2436-D2228B860B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30769"/>
          <a:stretch/>
        </p:blipFill>
        <p:spPr>
          <a:xfrm>
            <a:off x="660050" y="951698"/>
            <a:ext cx="1362075" cy="942975"/>
          </a:xfrm>
          <a:prstGeom prst="rect">
            <a:avLst/>
          </a:prstGeom>
        </p:spPr>
      </p:pic>
      <p:sp>
        <p:nvSpPr>
          <p:cNvPr id="6" name="TextBox 5">
            <a:extLst>
              <a:ext uri="{FF2B5EF4-FFF2-40B4-BE49-F238E27FC236}">
                <a16:creationId xmlns:a16="http://schemas.microsoft.com/office/drawing/2014/main" id="{E740D4EB-7415-A258-B1A5-1474CBEDF5CD}"/>
              </a:ext>
            </a:extLst>
          </p:cNvPr>
          <p:cNvSpPr txBox="1"/>
          <p:nvPr/>
        </p:nvSpPr>
        <p:spPr>
          <a:xfrm>
            <a:off x="136402" y="1763729"/>
            <a:ext cx="2409370" cy="1031051"/>
          </a:xfrm>
          <a:prstGeom prst="rect">
            <a:avLst/>
          </a:prstGeom>
          <a:noFill/>
        </p:spPr>
        <p:txBody>
          <a:bodyPr wrap="square" rtlCol="0">
            <a:spAutoFit/>
          </a:bodyPr>
          <a:lstStyle/>
          <a:p>
            <a:pPr algn="ctr">
              <a:spcAft>
                <a:spcPts val="600"/>
              </a:spcAft>
            </a:pPr>
            <a:r>
              <a:rPr lang="en-GB" sz="2800" b="1">
                <a:solidFill>
                  <a:srgbClr val="242F58"/>
                </a:solidFill>
                <a:latin typeface="Tahoma" panose="020B0604030504040204" pitchFamily="34" charset="0"/>
                <a:ea typeface="Tahoma" panose="020B0604030504040204" pitchFamily="34" charset="0"/>
                <a:cs typeface="Tahoma" panose="020B0604030504040204" pitchFamily="34" charset="0"/>
              </a:rPr>
              <a:t>22%</a:t>
            </a:r>
          </a:p>
          <a:p>
            <a:pPr algn="ctr">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Of posts contain airplanes</a:t>
            </a:r>
          </a:p>
        </p:txBody>
      </p:sp>
      <p:pic>
        <p:nvPicPr>
          <p:cNvPr id="7" name="Picture 6" descr="A logo with blue and yellow stripes&#10;&#10;Description automatically generated">
            <a:extLst>
              <a:ext uri="{FF2B5EF4-FFF2-40B4-BE49-F238E27FC236}">
                <a16:creationId xmlns:a16="http://schemas.microsoft.com/office/drawing/2014/main" id="{55C01CAB-1C3C-A01C-BBEE-5EC4C37AD131}"/>
              </a:ext>
            </a:extLst>
          </p:cNvPr>
          <p:cNvPicPr>
            <a:picLocks noChangeAspect="1"/>
          </p:cNvPicPr>
          <p:nvPr/>
        </p:nvPicPr>
        <p:blipFill>
          <a:blip r:embed="rId5"/>
          <a:stretch>
            <a:fillRect/>
          </a:stretch>
        </p:blipFill>
        <p:spPr>
          <a:xfrm>
            <a:off x="7267461" y="1054904"/>
            <a:ext cx="1335032" cy="839769"/>
          </a:xfrm>
          <a:prstGeom prst="rect">
            <a:avLst/>
          </a:prstGeom>
        </p:spPr>
      </p:pic>
      <p:pic>
        <p:nvPicPr>
          <p:cNvPr id="8" name="Picture 7" descr="A logo on a black background&#10;&#10;Description automatically generated">
            <a:extLst>
              <a:ext uri="{FF2B5EF4-FFF2-40B4-BE49-F238E27FC236}">
                <a16:creationId xmlns:a16="http://schemas.microsoft.com/office/drawing/2014/main" id="{A9C80894-5B81-A639-44BC-E1DBC7A09FF9}"/>
              </a:ext>
            </a:extLst>
          </p:cNvPr>
          <p:cNvPicPr>
            <a:picLocks noChangeAspect="1"/>
          </p:cNvPicPr>
          <p:nvPr/>
        </p:nvPicPr>
        <p:blipFill rotWithShape="1">
          <a:blip r:embed="rId6"/>
          <a:srcRect l="10842" t="37933" r="10764" b="38549"/>
          <a:stretch/>
        </p:blipFill>
        <p:spPr>
          <a:xfrm>
            <a:off x="2545770" y="1324069"/>
            <a:ext cx="1534534" cy="306907"/>
          </a:xfrm>
          <a:prstGeom prst="rect">
            <a:avLst/>
          </a:prstGeom>
        </p:spPr>
      </p:pic>
      <p:sp>
        <p:nvSpPr>
          <p:cNvPr id="20" name="TextBox 19">
            <a:extLst>
              <a:ext uri="{FF2B5EF4-FFF2-40B4-BE49-F238E27FC236}">
                <a16:creationId xmlns:a16="http://schemas.microsoft.com/office/drawing/2014/main" id="{F380B8B0-FD14-3714-534D-3EBB87F89FCB}"/>
              </a:ext>
            </a:extLst>
          </p:cNvPr>
          <p:cNvSpPr txBox="1"/>
          <p:nvPr/>
        </p:nvSpPr>
        <p:spPr>
          <a:xfrm>
            <a:off x="2322801" y="1763729"/>
            <a:ext cx="2162629" cy="1031051"/>
          </a:xfrm>
          <a:prstGeom prst="rect">
            <a:avLst/>
          </a:prstGeom>
          <a:noFill/>
        </p:spPr>
        <p:txBody>
          <a:bodyPr wrap="square" rtlCol="0">
            <a:spAutoFit/>
          </a:bodyPr>
          <a:lstStyle/>
          <a:p>
            <a:pPr algn="ctr">
              <a:spcAft>
                <a:spcPts val="600"/>
              </a:spcAft>
            </a:pPr>
            <a:r>
              <a:rPr lang="en-GB" sz="2800" b="1">
                <a:solidFill>
                  <a:srgbClr val="242F58"/>
                </a:solidFill>
                <a:latin typeface="Tahoma" panose="020B0604030504040204" pitchFamily="34" charset="0"/>
                <a:ea typeface="Tahoma" panose="020B0604030504040204" pitchFamily="34" charset="0"/>
                <a:cs typeface="Tahoma" panose="020B0604030504040204" pitchFamily="34" charset="0"/>
              </a:rPr>
              <a:t>10%</a:t>
            </a:r>
          </a:p>
          <a:p>
            <a:pPr algn="ctr">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Of posts show the brand logo</a:t>
            </a:r>
          </a:p>
        </p:txBody>
      </p:sp>
      <p:sp>
        <p:nvSpPr>
          <p:cNvPr id="21" name="TextBox 20">
            <a:extLst>
              <a:ext uri="{FF2B5EF4-FFF2-40B4-BE49-F238E27FC236}">
                <a16:creationId xmlns:a16="http://schemas.microsoft.com/office/drawing/2014/main" id="{60784D49-DB53-7F47-CB8C-1CB1878A4952}"/>
              </a:ext>
            </a:extLst>
          </p:cNvPr>
          <p:cNvSpPr txBox="1"/>
          <p:nvPr/>
        </p:nvSpPr>
        <p:spPr>
          <a:xfrm>
            <a:off x="4452970" y="1763729"/>
            <a:ext cx="2409370" cy="1031051"/>
          </a:xfrm>
          <a:prstGeom prst="rect">
            <a:avLst/>
          </a:prstGeom>
          <a:noFill/>
        </p:spPr>
        <p:txBody>
          <a:bodyPr wrap="square" rtlCol="0">
            <a:spAutoFit/>
          </a:bodyPr>
          <a:lstStyle/>
          <a:p>
            <a:pPr algn="ctr">
              <a:spcAft>
                <a:spcPts val="600"/>
              </a:spcAft>
            </a:pPr>
            <a:r>
              <a:rPr lang="en-GB" sz="2800" b="1">
                <a:solidFill>
                  <a:srgbClr val="E08806"/>
                </a:solidFill>
                <a:latin typeface="Tahoma" panose="020B0604030504040204" pitchFamily="34" charset="0"/>
                <a:ea typeface="Tahoma" panose="020B0604030504040204" pitchFamily="34" charset="0"/>
                <a:cs typeface="Tahoma" panose="020B0604030504040204" pitchFamily="34" charset="0"/>
              </a:rPr>
              <a:t>33%</a:t>
            </a:r>
          </a:p>
          <a:p>
            <a:pPr algn="ctr">
              <a:spcAft>
                <a:spcPts val="600"/>
              </a:spcAft>
            </a:pPr>
            <a:r>
              <a:rPr lang="en-GB" b="1">
                <a:solidFill>
                  <a:srgbClr val="E08806"/>
                </a:solidFill>
                <a:latin typeface="Tahoma" panose="020B0604030504040204" pitchFamily="34" charset="0"/>
                <a:ea typeface="Tahoma" panose="020B0604030504040204" pitchFamily="34" charset="0"/>
                <a:cs typeface="Tahoma" panose="020B0604030504040204" pitchFamily="34" charset="0"/>
              </a:rPr>
              <a:t>Of posts contain airplanes</a:t>
            </a:r>
          </a:p>
        </p:txBody>
      </p:sp>
      <p:sp>
        <p:nvSpPr>
          <p:cNvPr id="22" name="TextBox 21">
            <a:extLst>
              <a:ext uri="{FF2B5EF4-FFF2-40B4-BE49-F238E27FC236}">
                <a16:creationId xmlns:a16="http://schemas.microsoft.com/office/drawing/2014/main" id="{45202B0B-3C0F-7F2B-9075-FDDE3325DE55}"/>
              </a:ext>
            </a:extLst>
          </p:cNvPr>
          <p:cNvSpPr txBox="1"/>
          <p:nvPr/>
        </p:nvSpPr>
        <p:spPr>
          <a:xfrm>
            <a:off x="6888517" y="1787818"/>
            <a:ext cx="2162629" cy="1031051"/>
          </a:xfrm>
          <a:prstGeom prst="rect">
            <a:avLst/>
          </a:prstGeom>
          <a:noFill/>
        </p:spPr>
        <p:txBody>
          <a:bodyPr wrap="square" rtlCol="0">
            <a:spAutoFit/>
          </a:bodyPr>
          <a:lstStyle/>
          <a:p>
            <a:pPr algn="ctr">
              <a:spcAft>
                <a:spcPts val="600"/>
              </a:spcAft>
            </a:pPr>
            <a:r>
              <a:rPr lang="en-GB" sz="2800" b="1">
                <a:solidFill>
                  <a:srgbClr val="E08806"/>
                </a:solidFill>
                <a:latin typeface="Tahoma" panose="020B0604030504040204" pitchFamily="34" charset="0"/>
                <a:ea typeface="Tahoma" panose="020B0604030504040204" pitchFamily="34" charset="0"/>
                <a:cs typeface="Tahoma" panose="020B0604030504040204" pitchFamily="34" charset="0"/>
              </a:rPr>
              <a:t>13%</a:t>
            </a:r>
          </a:p>
          <a:p>
            <a:pPr algn="ctr">
              <a:spcAft>
                <a:spcPts val="600"/>
              </a:spcAft>
            </a:pPr>
            <a:r>
              <a:rPr lang="en-GB" b="1">
                <a:solidFill>
                  <a:srgbClr val="E08806"/>
                </a:solidFill>
                <a:latin typeface="Tahoma" panose="020B0604030504040204" pitchFamily="34" charset="0"/>
                <a:ea typeface="Tahoma" panose="020B0604030504040204" pitchFamily="34" charset="0"/>
                <a:cs typeface="Tahoma" panose="020B0604030504040204" pitchFamily="34" charset="0"/>
              </a:rPr>
              <a:t>Of posts show the brand logo</a:t>
            </a:r>
          </a:p>
        </p:txBody>
      </p:sp>
      <p:pic>
        <p:nvPicPr>
          <p:cNvPr id="23" name="Graphic 22" descr="Take Off with solid fill">
            <a:extLst>
              <a:ext uri="{FF2B5EF4-FFF2-40B4-BE49-F238E27FC236}">
                <a16:creationId xmlns:a16="http://schemas.microsoft.com/office/drawing/2014/main" id="{2055140F-8C12-A57F-BFAE-0500E543AA4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30769"/>
          <a:stretch/>
        </p:blipFill>
        <p:spPr>
          <a:xfrm>
            <a:off x="4976615" y="951698"/>
            <a:ext cx="1362075" cy="942975"/>
          </a:xfrm>
          <a:prstGeom prst="rect">
            <a:avLst/>
          </a:prstGeom>
        </p:spPr>
      </p:pic>
      <p:pic>
        <p:nvPicPr>
          <p:cNvPr id="29" name="Picture 28">
            <a:extLst>
              <a:ext uri="{FF2B5EF4-FFF2-40B4-BE49-F238E27FC236}">
                <a16:creationId xmlns:a16="http://schemas.microsoft.com/office/drawing/2014/main" id="{53CD30BE-E1C0-F7C8-7518-95D8C3B57AD3}"/>
              </a:ext>
            </a:extLst>
          </p:cNvPr>
          <p:cNvPicPr>
            <a:picLocks noChangeAspect="1"/>
          </p:cNvPicPr>
          <p:nvPr/>
        </p:nvPicPr>
        <p:blipFill rotWithShape="1">
          <a:blip r:embed="rId9"/>
          <a:srcRect l="10836" t="3349" r="493" b="8134"/>
          <a:stretch/>
        </p:blipFill>
        <p:spPr>
          <a:xfrm>
            <a:off x="2499647" y="2960680"/>
            <a:ext cx="1850951" cy="1817282"/>
          </a:xfrm>
          <a:prstGeom prst="rect">
            <a:avLst/>
          </a:prstGeom>
        </p:spPr>
      </p:pic>
      <p:pic>
        <p:nvPicPr>
          <p:cNvPr id="34" name="Picture 33">
            <a:extLst>
              <a:ext uri="{FF2B5EF4-FFF2-40B4-BE49-F238E27FC236}">
                <a16:creationId xmlns:a16="http://schemas.microsoft.com/office/drawing/2014/main" id="{B4E22D2F-2330-688C-974A-3CFD13EEF625}"/>
              </a:ext>
            </a:extLst>
          </p:cNvPr>
          <p:cNvPicPr>
            <a:picLocks noChangeAspect="1"/>
          </p:cNvPicPr>
          <p:nvPr/>
        </p:nvPicPr>
        <p:blipFill rotWithShape="1">
          <a:blip r:embed="rId10"/>
          <a:srcRect t="4902" b="4902"/>
          <a:stretch/>
        </p:blipFill>
        <p:spPr>
          <a:xfrm>
            <a:off x="4606641" y="2957401"/>
            <a:ext cx="2018462" cy="1820561"/>
          </a:xfrm>
          <a:prstGeom prst="rect">
            <a:avLst/>
          </a:prstGeom>
        </p:spPr>
      </p:pic>
      <p:sp>
        <p:nvSpPr>
          <p:cNvPr id="36" name="Rectangle 35">
            <a:extLst>
              <a:ext uri="{FF2B5EF4-FFF2-40B4-BE49-F238E27FC236}">
                <a16:creationId xmlns:a16="http://schemas.microsoft.com/office/drawing/2014/main" id="{8CA3B6EE-6C13-0BED-03DE-B47EBDE2A815}"/>
              </a:ext>
            </a:extLst>
          </p:cNvPr>
          <p:cNvSpPr/>
          <p:nvPr/>
        </p:nvSpPr>
        <p:spPr>
          <a:xfrm>
            <a:off x="7477126" y="4356998"/>
            <a:ext cx="1656968" cy="7952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7106B748-312F-174E-BED7-895C40BE0B01}"/>
              </a:ext>
            </a:extLst>
          </p:cNvPr>
          <p:cNvPicPr>
            <a:picLocks noChangeAspect="1"/>
          </p:cNvPicPr>
          <p:nvPr/>
        </p:nvPicPr>
        <p:blipFill rotWithShape="1">
          <a:blip r:embed="rId11"/>
          <a:srcRect l="6004" t="-824" r="2295" b="17695"/>
          <a:stretch/>
        </p:blipFill>
        <p:spPr>
          <a:xfrm>
            <a:off x="392653" y="2927533"/>
            <a:ext cx="1850951" cy="1827077"/>
          </a:xfrm>
          <a:prstGeom prst="rect">
            <a:avLst/>
          </a:prstGeom>
        </p:spPr>
      </p:pic>
      <p:pic>
        <p:nvPicPr>
          <p:cNvPr id="24" name="Picture 23" descr="Two women standing in front of a building&#10;&#10;Description automatically generated">
            <a:extLst>
              <a:ext uri="{FF2B5EF4-FFF2-40B4-BE49-F238E27FC236}">
                <a16:creationId xmlns:a16="http://schemas.microsoft.com/office/drawing/2014/main" id="{ECB20934-99CF-3AB7-993E-184C4C0EEFA6}"/>
              </a:ext>
            </a:extLst>
          </p:cNvPr>
          <p:cNvPicPr>
            <a:picLocks noChangeAspect="1"/>
          </p:cNvPicPr>
          <p:nvPr/>
        </p:nvPicPr>
        <p:blipFill rotWithShape="1">
          <a:blip r:embed="rId12"/>
          <a:srcRect r="8742"/>
          <a:stretch/>
        </p:blipFill>
        <p:spPr>
          <a:xfrm>
            <a:off x="6787753" y="2927533"/>
            <a:ext cx="2263393" cy="1884380"/>
          </a:xfrm>
          <a:prstGeom prst="rect">
            <a:avLst/>
          </a:prstGeom>
        </p:spPr>
      </p:pic>
      <p:cxnSp>
        <p:nvCxnSpPr>
          <p:cNvPr id="3" name="Straight Connector 2">
            <a:extLst>
              <a:ext uri="{FF2B5EF4-FFF2-40B4-BE49-F238E27FC236}">
                <a16:creationId xmlns:a16="http://schemas.microsoft.com/office/drawing/2014/main" id="{5BA48773-14DB-337D-2812-B4694652E13D}"/>
              </a:ext>
            </a:extLst>
          </p:cNvPr>
          <p:cNvCxnSpPr>
            <a:cxnSpLocks/>
          </p:cNvCxnSpPr>
          <p:nvPr/>
        </p:nvCxnSpPr>
        <p:spPr>
          <a:xfrm>
            <a:off x="4452970" y="1043677"/>
            <a:ext cx="0" cy="3904334"/>
          </a:xfrm>
          <a:prstGeom prst="line">
            <a:avLst/>
          </a:prstGeom>
          <a:ln w="28575">
            <a:solidFill>
              <a:srgbClr val="0A1D3D"/>
            </a:solidFill>
            <a:prstDash val="lgDash"/>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995D7AE-6B83-E391-8245-C239CA58557B}"/>
              </a:ext>
            </a:extLst>
          </p:cNvPr>
          <p:cNvGrpSpPr/>
          <p:nvPr/>
        </p:nvGrpSpPr>
        <p:grpSpPr>
          <a:xfrm>
            <a:off x="8407295" y="-28044"/>
            <a:ext cx="871964" cy="553028"/>
            <a:chOff x="8285465" y="79946"/>
            <a:chExt cx="871964" cy="553028"/>
          </a:xfrm>
        </p:grpSpPr>
        <p:sp>
          <p:nvSpPr>
            <p:cNvPr id="13" name="Google Shape;3967;p40">
              <a:extLst>
                <a:ext uri="{FF2B5EF4-FFF2-40B4-BE49-F238E27FC236}">
                  <a16:creationId xmlns:a16="http://schemas.microsoft.com/office/drawing/2014/main" id="{AFBEBB9D-B80F-476A-A33F-0A331D153113}"/>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Strategy</a:t>
              </a: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14" name="Graphic 13">
              <a:extLst>
                <a:ext uri="{FF2B5EF4-FFF2-40B4-BE49-F238E27FC236}">
                  <a16:creationId xmlns:a16="http://schemas.microsoft.com/office/drawing/2014/main" id="{E91708A9-384B-BB99-DDAD-03B8C3C6F69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561402" y="79946"/>
              <a:ext cx="348226" cy="348226"/>
            </a:xfrm>
            <a:prstGeom prst="rect">
              <a:avLst/>
            </a:prstGeom>
          </p:spPr>
        </p:pic>
      </p:grpSp>
    </p:spTree>
    <p:extLst>
      <p:ext uri="{BB962C8B-B14F-4D97-AF65-F5344CB8AC3E}">
        <p14:creationId xmlns:p14="http://schemas.microsoft.com/office/powerpoint/2010/main" val="1185835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D73C587-B16F-9826-0C82-8B794C75E465}"/>
              </a:ext>
            </a:extLst>
          </p:cNvPr>
          <p:cNvPicPr>
            <a:picLocks noChangeAspect="1"/>
          </p:cNvPicPr>
          <p:nvPr/>
        </p:nvPicPr>
        <p:blipFill>
          <a:blip r:embed="rId3"/>
          <a:stretch>
            <a:fillRect/>
          </a:stretch>
        </p:blipFill>
        <p:spPr>
          <a:xfrm>
            <a:off x="4712961" y="1544397"/>
            <a:ext cx="4081589" cy="2399631"/>
          </a:xfrm>
          <a:prstGeom prst="rect">
            <a:avLst/>
          </a:prstGeom>
        </p:spPr>
      </p:pic>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517742" y="208723"/>
            <a:ext cx="8397658" cy="572700"/>
          </a:xfrm>
        </p:spPr>
        <p:txBody>
          <a:bodyPr/>
          <a:lstStyle/>
          <a:p>
            <a:r>
              <a:rPr lang="en-GB"/>
              <a:t>Lufthansa EXPERIMENTS MORE IN ITS ASPECT RATIO’s</a:t>
            </a:r>
            <a:r>
              <a:rPr lang="en-GB" baseline="30000"/>
              <a:t>1</a:t>
            </a:r>
            <a:endParaRPr lang="en-GB"/>
          </a:p>
        </p:txBody>
      </p:sp>
      <p:pic>
        <p:nvPicPr>
          <p:cNvPr id="7" name="Picture 6" descr="A logo with blue and yellow stripes&#10;&#10;Description automatically generated">
            <a:extLst>
              <a:ext uri="{FF2B5EF4-FFF2-40B4-BE49-F238E27FC236}">
                <a16:creationId xmlns:a16="http://schemas.microsoft.com/office/drawing/2014/main" id="{55C01CAB-1C3C-A01C-BBEE-5EC4C37AD131}"/>
              </a:ext>
            </a:extLst>
          </p:cNvPr>
          <p:cNvPicPr>
            <a:picLocks noChangeAspect="1"/>
          </p:cNvPicPr>
          <p:nvPr/>
        </p:nvPicPr>
        <p:blipFill>
          <a:blip r:embed="rId4"/>
          <a:stretch>
            <a:fillRect/>
          </a:stretch>
        </p:blipFill>
        <p:spPr>
          <a:xfrm>
            <a:off x="6093253" y="781423"/>
            <a:ext cx="1513091" cy="951773"/>
          </a:xfrm>
          <a:prstGeom prst="rect">
            <a:avLst/>
          </a:prstGeom>
        </p:spPr>
      </p:pic>
      <p:pic>
        <p:nvPicPr>
          <p:cNvPr id="8" name="Picture 7" descr="A logo on a black background&#10;&#10;Description automatically generated">
            <a:extLst>
              <a:ext uri="{FF2B5EF4-FFF2-40B4-BE49-F238E27FC236}">
                <a16:creationId xmlns:a16="http://schemas.microsoft.com/office/drawing/2014/main" id="{A9C80894-5B81-A639-44BC-E1DBC7A09FF9}"/>
              </a:ext>
            </a:extLst>
          </p:cNvPr>
          <p:cNvPicPr>
            <a:picLocks noChangeAspect="1"/>
          </p:cNvPicPr>
          <p:nvPr/>
        </p:nvPicPr>
        <p:blipFill rotWithShape="1">
          <a:blip r:embed="rId5"/>
          <a:srcRect l="10842" t="37933" r="10764" b="38549"/>
          <a:stretch/>
        </p:blipFill>
        <p:spPr>
          <a:xfrm>
            <a:off x="1600419" y="1107329"/>
            <a:ext cx="1947090" cy="389418"/>
          </a:xfrm>
          <a:prstGeom prst="rect">
            <a:avLst/>
          </a:prstGeom>
        </p:spPr>
      </p:pic>
      <p:grpSp>
        <p:nvGrpSpPr>
          <p:cNvPr id="19" name="Group 18">
            <a:extLst>
              <a:ext uri="{FF2B5EF4-FFF2-40B4-BE49-F238E27FC236}">
                <a16:creationId xmlns:a16="http://schemas.microsoft.com/office/drawing/2014/main" id="{4BC6C926-8CD9-0FEC-40EC-E91A56B4F9A1}"/>
              </a:ext>
            </a:extLst>
          </p:cNvPr>
          <p:cNvGrpSpPr/>
          <p:nvPr/>
        </p:nvGrpSpPr>
        <p:grpSpPr>
          <a:xfrm>
            <a:off x="460451" y="1496747"/>
            <a:ext cx="4081267" cy="2398486"/>
            <a:chOff x="460451" y="1496747"/>
            <a:chExt cx="4081267" cy="2398486"/>
          </a:xfrm>
        </p:grpSpPr>
        <p:pic>
          <p:nvPicPr>
            <p:cNvPr id="2050" name="Picture 2" descr="Instagram Photo Size">
              <a:extLst>
                <a:ext uri="{FF2B5EF4-FFF2-40B4-BE49-F238E27FC236}">
                  <a16:creationId xmlns:a16="http://schemas.microsoft.com/office/drawing/2014/main" id="{1F7CE9FB-2E3B-364F-4685-F737DDC260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9947" b="90409" l="9961" r="89941">
                          <a14:foregroundMark x1="44922" y1="43872" x2="44336" y2="52398"/>
                          <a14:foregroundMark x1="45898" y1="75844" x2="48633" y2="75844"/>
                          <a14:foregroundMark x1="27148" y1="90409" x2="31152" y2="90231"/>
                          <a14:foregroundMark x1="28516" y1="90053" x2="29688" y2="89698"/>
                          <a14:foregroundMark x1="28418" y1="39432" x2="28418" y2="39432"/>
                          <a14:foregroundMark x1="70703" y1="38899" x2="70020" y2="66252"/>
                        </a14:backgroundRemoval>
                      </a14:imgEffect>
                      <a14:imgEffect>
                        <a14:sharpenSoften amount="50000"/>
                      </a14:imgEffect>
                    </a14:imgLayer>
                  </a14:imgProps>
                </a:ext>
                <a:ext uri="{28A0092B-C50C-407E-A947-70E740481C1C}">
                  <a14:useLocalDpi xmlns:a14="http://schemas.microsoft.com/office/drawing/2010/main" val="0"/>
                </a:ext>
              </a:extLst>
            </a:blip>
            <a:srcRect l="18469" t="31491" r="59405" b="7020"/>
            <a:stretch/>
          </p:blipFill>
          <p:spPr bwMode="auto">
            <a:xfrm>
              <a:off x="460451" y="1496747"/>
              <a:ext cx="1569699" cy="23984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nstagram Photo Size">
              <a:extLst>
                <a:ext uri="{FF2B5EF4-FFF2-40B4-BE49-F238E27FC236}">
                  <a16:creationId xmlns:a16="http://schemas.microsoft.com/office/drawing/2014/main" id="{0AA49892-4426-DCAE-2F7B-D8D8B1FF9703}"/>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9947" b="90409" l="9961" r="89941">
                          <a14:foregroundMark x1="44922" y1="43872" x2="44336" y2="52398"/>
                          <a14:foregroundMark x1="45898" y1="75844" x2="48633" y2="75844"/>
                          <a14:foregroundMark x1="27148" y1="90409" x2="31152" y2="90231"/>
                          <a14:foregroundMark x1="28516" y1="90053" x2="29688" y2="89698"/>
                          <a14:foregroundMark x1="28418" y1="39432" x2="28418" y2="39432"/>
                          <a14:foregroundMark x1="70703" y1="38899" x2="70020" y2="66252"/>
                        </a14:backgroundRemoval>
                      </a14:imgEffect>
                      <a14:imgEffect>
                        <a14:sharpenSoften amount="50000"/>
                      </a14:imgEffect>
                    </a14:imgLayer>
                  </a14:imgProps>
                </a:ext>
                <a:ext uri="{28A0092B-C50C-407E-A947-70E740481C1C}">
                  <a14:useLocalDpi xmlns:a14="http://schemas.microsoft.com/office/drawing/2010/main" val="0"/>
                </a:ext>
              </a:extLst>
            </a:blip>
            <a:srcRect l="39889" t="31492" r="39989" b="19655"/>
            <a:stretch/>
          </p:blipFill>
          <p:spPr bwMode="auto">
            <a:xfrm>
              <a:off x="1931635" y="1542915"/>
              <a:ext cx="1284659" cy="17147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nstagram Photo Size">
              <a:extLst>
                <a:ext uri="{FF2B5EF4-FFF2-40B4-BE49-F238E27FC236}">
                  <a16:creationId xmlns:a16="http://schemas.microsoft.com/office/drawing/2014/main" id="{57F8B5C0-BC80-B475-AB8B-D45F3A725296}"/>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9947" b="90409" l="9961" r="89941">
                          <a14:foregroundMark x1="44922" y1="43872" x2="44336" y2="52398"/>
                          <a14:foregroundMark x1="45898" y1="75844" x2="48633" y2="75844"/>
                          <a14:foregroundMark x1="27148" y1="90409" x2="31152" y2="90231"/>
                          <a14:foregroundMark x1="28516" y1="90053" x2="29688" y2="89698"/>
                          <a14:foregroundMark x1="28418" y1="39432" x2="28418" y2="39432"/>
                          <a14:foregroundMark x1="70703" y1="38899" x2="70020" y2="66252"/>
                        </a14:backgroundRemoval>
                      </a14:imgEffect>
                      <a14:imgEffect>
                        <a14:sharpenSoften amount="50000"/>
                      </a14:imgEffect>
                    </a14:imgLayer>
                  </a14:imgProps>
                </a:ext>
                <a:ext uri="{28A0092B-C50C-407E-A947-70E740481C1C}">
                  <a14:useLocalDpi xmlns:a14="http://schemas.microsoft.com/office/drawing/2010/main" val="0"/>
                </a:ext>
              </a:extLst>
            </a:blip>
            <a:srcRect l="61255" t="31636" r="18622" b="30003"/>
            <a:stretch/>
          </p:blipFill>
          <p:spPr bwMode="auto">
            <a:xfrm>
              <a:off x="3188154" y="1542915"/>
              <a:ext cx="1353564" cy="141873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41B5ADB8-6556-0A96-3D64-CD623147197B}"/>
              </a:ext>
            </a:extLst>
          </p:cNvPr>
          <p:cNvSpPr txBox="1"/>
          <p:nvPr/>
        </p:nvSpPr>
        <p:spPr>
          <a:xfrm>
            <a:off x="517742" y="3898647"/>
            <a:ext cx="1310862" cy="815608"/>
          </a:xfrm>
          <a:prstGeom prst="rect">
            <a:avLst/>
          </a:prstGeom>
          <a:noFill/>
        </p:spPr>
        <p:txBody>
          <a:bodyPr wrap="square" rtlCol="0">
            <a:spAutoFit/>
          </a:bodyPr>
          <a:lstStyle/>
          <a:p>
            <a:pPr algn="ctr">
              <a:spcAft>
                <a:spcPts val="600"/>
              </a:spcAft>
            </a:pPr>
            <a:r>
              <a:rPr lang="en-GB" sz="2800" b="1">
                <a:solidFill>
                  <a:srgbClr val="242F58"/>
                </a:solidFill>
                <a:latin typeface="Tahoma" panose="020B0604030504040204" pitchFamily="34" charset="0"/>
                <a:ea typeface="Tahoma" panose="020B0604030504040204" pitchFamily="34" charset="0"/>
                <a:cs typeface="Tahoma" panose="020B0604030504040204" pitchFamily="34" charset="0"/>
              </a:rPr>
              <a:t>36%</a:t>
            </a:r>
          </a:p>
          <a:p>
            <a:pPr algn="ctr">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Portrait</a:t>
            </a:r>
          </a:p>
        </p:txBody>
      </p:sp>
      <p:sp>
        <p:nvSpPr>
          <p:cNvPr id="11" name="TextBox 10">
            <a:extLst>
              <a:ext uri="{FF2B5EF4-FFF2-40B4-BE49-F238E27FC236}">
                <a16:creationId xmlns:a16="http://schemas.microsoft.com/office/drawing/2014/main" id="{78122959-495E-3C87-1F2A-A4F3D05987F9}"/>
              </a:ext>
            </a:extLst>
          </p:cNvPr>
          <p:cNvSpPr txBox="1"/>
          <p:nvPr/>
        </p:nvSpPr>
        <p:spPr>
          <a:xfrm>
            <a:off x="1996975" y="3198489"/>
            <a:ext cx="1167276" cy="815608"/>
          </a:xfrm>
          <a:prstGeom prst="rect">
            <a:avLst/>
          </a:prstGeom>
          <a:noFill/>
        </p:spPr>
        <p:txBody>
          <a:bodyPr wrap="square" rtlCol="0">
            <a:spAutoFit/>
          </a:bodyPr>
          <a:lstStyle/>
          <a:p>
            <a:pPr algn="ctr">
              <a:spcAft>
                <a:spcPts val="600"/>
              </a:spcAft>
            </a:pPr>
            <a:r>
              <a:rPr lang="en-GB" sz="2800" b="1">
                <a:solidFill>
                  <a:srgbClr val="242F58"/>
                </a:solidFill>
                <a:latin typeface="Tahoma" panose="020B0604030504040204" pitchFamily="34" charset="0"/>
                <a:ea typeface="Tahoma" panose="020B0604030504040204" pitchFamily="34" charset="0"/>
                <a:cs typeface="Tahoma" panose="020B0604030504040204" pitchFamily="34" charset="0"/>
              </a:rPr>
              <a:t>40%</a:t>
            </a:r>
          </a:p>
          <a:p>
            <a:pPr algn="ctr">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Square</a:t>
            </a:r>
          </a:p>
        </p:txBody>
      </p:sp>
      <p:sp>
        <p:nvSpPr>
          <p:cNvPr id="12" name="TextBox 11">
            <a:extLst>
              <a:ext uri="{FF2B5EF4-FFF2-40B4-BE49-F238E27FC236}">
                <a16:creationId xmlns:a16="http://schemas.microsoft.com/office/drawing/2014/main" id="{5F1C03E5-1765-7254-EB5D-D0A61FF0EC85}"/>
              </a:ext>
            </a:extLst>
          </p:cNvPr>
          <p:cNvSpPr txBox="1"/>
          <p:nvPr/>
        </p:nvSpPr>
        <p:spPr>
          <a:xfrm>
            <a:off x="3255829" y="2820283"/>
            <a:ext cx="1219238" cy="815608"/>
          </a:xfrm>
          <a:prstGeom prst="rect">
            <a:avLst/>
          </a:prstGeom>
          <a:noFill/>
        </p:spPr>
        <p:txBody>
          <a:bodyPr wrap="square" rtlCol="0">
            <a:spAutoFit/>
          </a:bodyPr>
          <a:lstStyle/>
          <a:p>
            <a:pPr algn="ctr">
              <a:spcAft>
                <a:spcPts val="600"/>
              </a:spcAft>
            </a:pPr>
            <a:r>
              <a:rPr lang="en-GB" sz="2800" b="1">
                <a:solidFill>
                  <a:srgbClr val="242F58"/>
                </a:solidFill>
                <a:latin typeface="Tahoma" panose="020B0604030504040204" pitchFamily="34" charset="0"/>
                <a:ea typeface="Tahoma" panose="020B0604030504040204" pitchFamily="34" charset="0"/>
                <a:cs typeface="Tahoma" panose="020B0604030504040204" pitchFamily="34" charset="0"/>
              </a:rPr>
              <a:t>24%</a:t>
            </a:r>
          </a:p>
          <a:p>
            <a:pPr algn="ctr">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Landscape</a:t>
            </a:r>
          </a:p>
        </p:txBody>
      </p:sp>
      <p:sp>
        <p:nvSpPr>
          <p:cNvPr id="30" name="TextBox 29">
            <a:extLst>
              <a:ext uri="{FF2B5EF4-FFF2-40B4-BE49-F238E27FC236}">
                <a16:creationId xmlns:a16="http://schemas.microsoft.com/office/drawing/2014/main" id="{4CFA616A-9F3D-6604-CB8E-55749580B2A1}"/>
              </a:ext>
            </a:extLst>
          </p:cNvPr>
          <p:cNvSpPr txBox="1"/>
          <p:nvPr/>
        </p:nvSpPr>
        <p:spPr>
          <a:xfrm>
            <a:off x="4849821" y="3898647"/>
            <a:ext cx="1216676" cy="815608"/>
          </a:xfrm>
          <a:prstGeom prst="rect">
            <a:avLst/>
          </a:prstGeom>
          <a:noFill/>
        </p:spPr>
        <p:txBody>
          <a:bodyPr wrap="square" rtlCol="0">
            <a:spAutoFit/>
          </a:bodyPr>
          <a:lstStyle/>
          <a:p>
            <a:pPr algn="ctr">
              <a:spcAft>
                <a:spcPts val="600"/>
              </a:spcAft>
            </a:pPr>
            <a:r>
              <a:rPr lang="en-GB" sz="2800" b="1">
                <a:solidFill>
                  <a:srgbClr val="E08806"/>
                </a:solidFill>
                <a:latin typeface="Tahoma" panose="020B0604030504040204" pitchFamily="34" charset="0"/>
                <a:ea typeface="Tahoma" panose="020B0604030504040204" pitchFamily="34" charset="0"/>
                <a:cs typeface="Tahoma" panose="020B0604030504040204" pitchFamily="34" charset="0"/>
              </a:rPr>
              <a:t>18%</a:t>
            </a:r>
          </a:p>
          <a:p>
            <a:pPr algn="ctr">
              <a:spcAft>
                <a:spcPts val="600"/>
              </a:spcAft>
            </a:pPr>
            <a:r>
              <a:rPr lang="en-GB" b="1">
                <a:solidFill>
                  <a:srgbClr val="E08806"/>
                </a:solidFill>
                <a:latin typeface="Tahoma" panose="020B0604030504040204" pitchFamily="34" charset="0"/>
                <a:ea typeface="Tahoma" panose="020B0604030504040204" pitchFamily="34" charset="0"/>
                <a:cs typeface="Tahoma" panose="020B0604030504040204" pitchFamily="34" charset="0"/>
              </a:rPr>
              <a:t>Portrait</a:t>
            </a:r>
          </a:p>
        </p:txBody>
      </p:sp>
      <p:sp>
        <p:nvSpPr>
          <p:cNvPr id="31" name="TextBox 30">
            <a:extLst>
              <a:ext uri="{FF2B5EF4-FFF2-40B4-BE49-F238E27FC236}">
                <a16:creationId xmlns:a16="http://schemas.microsoft.com/office/drawing/2014/main" id="{C380A2FD-7535-95B0-9D62-DFA040857DCD}"/>
              </a:ext>
            </a:extLst>
          </p:cNvPr>
          <p:cNvSpPr txBox="1"/>
          <p:nvPr/>
        </p:nvSpPr>
        <p:spPr>
          <a:xfrm>
            <a:off x="6203356" y="3198489"/>
            <a:ext cx="1292886" cy="815608"/>
          </a:xfrm>
          <a:prstGeom prst="rect">
            <a:avLst/>
          </a:prstGeom>
          <a:noFill/>
        </p:spPr>
        <p:txBody>
          <a:bodyPr wrap="square" rtlCol="0">
            <a:spAutoFit/>
          </a:bodyPr>
          <a:lstStyle/>
          <a:p>
            <a:pPr algn="ctr">
              <a:spcAft>
                <a:spcPts val="600"/>
              </a:spcAft>
            </a:pPr>
            <a:r>
              <a:rPr lang="en-GB" sz="2800" b="1">
                <a:solidFill>
                  <a:srgbClr val="E08806"/>
                </a:solidFill>
                <a:latin typeface="Tahoma" panose="020B0604030504040204" pitchFamily="34" charset="0"/>
                <a:ea typeface="Tahoma" panose="020B0604030504040204" pitchFamily="34" charset="0"/>
                <a:cs typeface="Tahoma" panose="020B0604030504040204" pitchFamily="34" charset="0"/>
              </a:rPr>
              <a:t>53%</a:t>
            </a:r>
          </a:p>
          <a:p>
            <a:pPr algn="ctr">
              <a:spcAft>
                <a:spcPts val="600"/>
              </a:spcAft>
            </a:pPr>
            <a:r>
              <a:rPr lang="en-GB" b="1">
                <a:solidFill>
                  <a:srgbClr val="E08806"/>
                </a:solidFill>
                <a:latin typeface="Tahoma" panose="020B0604030504040204" pitchFamily="34" charset="0"/>
                <a:ea typeface="Tahoma" panose="020B0604030504040204" pitchFamily="34" charset="0"/>
                <a:cs typeface="Tahoma" panose="020B0604030504040204" pitchFamily="34" charset="0"/>
              </a:rPr>
              <a:t>Square</a:t>
            </a:r>
          </a:p>
        </p:txBody>
      </p:sp>
      <p:sp>
        <p:nvSpPr>
          <p:cNvPr id="32" name="TextBox 31">
            <a:extLst>
              <a:ext uri="{FF2B5EF4-FFF2-40B4-BE49-F238E27FC236}">
                <a16:creationId xmlns:a16="http://schemas.microsoft.com/office/drawing/2014/main" id="{A04E2565-B5D2-2FE1-0BED-547FD7DD622D}"/>
              </a:ext>
            </a:extLst>
          </p:cNvPr>
          <p:cNvSpPr txBox="1"/>
          <p:nvPr/>
        </p:nvSpPr>
        <p:spPr>
          <a:xfrm>
            <a:off x="7462129" y="2820283"/>
            <a:ext cx="1284658" cy="815608"/>
          </a:xfrm>
          <a:prstGeom prst="rect">
            <a:avLst/>
          </a:prstGeom>
          <a:noFill/>
        </p:spPr>
        <p:txBody>
          <a:bodyPr wrap="square" rtlCol="0">
            <a:spAutoFit/>
          </a:bodyPr>
          <a:lstStyle/>
          <a:p>
            <a:pPr algn="ctr">
              <a:spcAft>
                <a:spcPts val="600"/>
              </a:spcAft>
            </a:pPr>
            <a:r>
              <a:rPr lang="en-GB" sz="2800" b="1">
                <a:solidFill>
                  <a:srgbClr val="E08806"/>
                </a:solidFill>
                <a:latin typeface="Tahoma" panose="020B0604030504040204" pitchFamily="34" charset="0"/>
                <a:ea typeface="Tahoma" panose="020B0604030504040204" pitchFamily="34" charset="0"/>
                <a:cs typeface="Tahoma" panose="020B0604030504040204" pitchFamily="34" charset="0"/>
              </a:rPr>
              <a:t>29%</a:t>
            </a:r>
          </a:p>
          <a:p>
            <a:pPr algn="ctr">
              <a:spcAft>
                <a:spcPts val="600"/>
              </a:spcAft>
            </a:pPr>
            <a:r>
              <a:rPr lang="en-GB" b="1">
                <a:solidFill>
                  <a:srgbClr val="E08806"/>
                </a:solidFill>
                <a:latin typeface="Tahoma" panose="020B0604030504040204" pitchFamily="34" charset="0"/>
                <a:ea typeface="Tahoma" panose="020B0604030504040204" pitchFamily="34" charset="0"/>
                <a:cs typeface="Tahoma" panose="020B0604030504040204" pitchFamily="34" charset="0"/>
              </a:rPr>
              <a:t>Landscape</a:t>
            </a:r>
          </a:p>
        </p:txBody>
      </p:sp>
      <p:sp>
        <p:nvSpPr>
          <p:cNvPr id="4" name="TextBox 3">
            <a:extLst>
              <a:ext uri="{FF2B5EF4-FFF2-40B4-BE49-F238E27FC236}">
                <a16:creationId xmlns:a16="http://schemas.microsoft.com/office/drawing/2014/main" id="{7B067AD3-63FB-4198-DFC4-226D72F620E3}"/>
              </a:ext>
            </a:extLst>
          </p:cNvPr>
          <p:cNvSpPr txBox="1"/>
          <p:nvPr/>
        </p:nvSpPr>
        <p:spPr>
          <a:xfrm>
            <a:off x="-37407" y="4928056"/>
            <a:ext cx="9281160" cy="215444"/>
          </a:xfrm>
          <a:prstGeom prst="rect">
            <a:avLst/>
          </a:prstGeom>
          <a:noFill/>
        </p:spPr>
        <p:txBody>
          <a:bodyPr wrap="square">
            <a:spAutoFit/>
          </a:bodyPr>
          <a:lstStyle/>
          <a:p>
            <a:r>
              <a:rPr lang="en-GB" sz="800" baseline="30000">
                <a:solidFill>
                  <a:srgbClr val="242F58"/>
                </a:solidFill>
                <a:latin typeface="Tahoma" panose="020B0604030504040204" pitchFamily="34" charset="0"/>
                <a:ea typeface="Tahoma" panose="020B0604030504040204" pitchFamily="34" charset="0"/>
                <a:cs typeface="Tahoma" panose="020B0604030504040204" pitchFamily="34" charset="0"/>
              </a:rPr>
              <a:t>1 </a:t>
            </a:r>
            <a:r>
              <a:rPr lang="en-GB" sz="800" err="1">
                <a:solidFill>
                  <a:srgbClr val="242F58"/>
                </a:solidFill>
                <a:effectLst/>
                <a:latin typeface="Tahoma" panose="020B0604030504040204" pitchFamily="34" charset="0"/>
                <a:ea typeface="Tahoma" panose="020B0604030504040204" pitchFamily="34" charset="0"/>
                <a:cs typeface="Tahoma" panose="020B0604030504040204" pitchFamily="34" charset="0"/>
              </a:rPr>
              <a:t>Kastrenakes</a:t>
            </a:r>
            <a:r>
              <a:rPr lang="en-GB" sz="800">
                <a:solidFill>
                  <a:srgbClr val="242F58"/>
                </a:solidFill>
                <a:effectLst/>
                <a:latin typeface="Tahoma" panose="020B0604030504040204" pitchFamily="34" charset="0"/>
                <a:ea typeface="Tahoma" panose="020B0604030504040204" pitchFamily="34" charset="0"/>
                <a:cs typeface="Tahoma" panose="020B0604030504040204" pitchFamily="34" charset="0"/>
              </a:rPr>
              <a:t>, J. (2015, September 27). </a:t>
            </a:r>
            <a:r>
              <a:rPr lang="en-GB" sz="800" i="1">
                <a:solidFill>
                  <a:srgbClr val="242F58"/>
                </a:solidFill>
                <a:effectLst/>
                <a:latin typeface="Tahoma" panose="020B0604030504040204" pitchFamily="34" charset="0"/>
                <a:ea typeface="Tahoma" panose="020B0604030504040204" pitchFamily="34" charset="0"/>
                <a:cs typeface="Tahoma" panose="020B0604030504040204" pitchFamily="34" charset="0"/>
              </a:rPr>
              <a:t>Portrait is the new square on Instagram</a:t>
            </a:r>
            <a:r>
              <a:rPr lang="en-GB" sz="800">
                <a:solidFill>
                  <a:srgbClr val="242F58"/>
                </a:solidFill>
                <a:effectLst/>
                <a:latin typeface="Tahoma" panose="020B0604030504040204" pitchFamily="34" charset="0"/>
                <a:ea typeface="Tahoma" panose="020B0604030504040204" pitchFamily="34" charset="0"/>
                <a:cs typeface="Tahoma" panose="020B0604030504040204" pitchFamily="34" charset="0"/>
              </a:rPr>
              <a:t>. The Verge. https://</a:t>
            </a:r>
            <a:r>
              <a:rPr lang="en-GB" sz="800" err="1">
                <a:solidFill>
                  <a:srgbClr val="242F58"/>
                </a:solidFill>
                <a:effectLst/>
                <a:latin typeface="Tahoma" panose="020B0604030504040204" pitchFamily="34" charset="0"/>
                <a:ea typeface="Tahoma" panose="020B0604030504040204" pitchFamily="34" charset="0"/>
                <a:cs typeface="Tahoma" panose="020B0604030504040204" pitchFamily="34" charset="0"/>
              </a:rPr>
              <a:t>www.theverge.com</a:t>
            </a:r>
            <a:r>
              <a:rPr lang="en-GB" sz="800">
                <a:solidFill>
                  <a:srgbClr val="242F58"/>
                </a:solidFill>
                <a:effectLst/>
                <a:latin typeface="Tahoma" panose="020B0604030504040204" pitchFamily="34" charset="0"/>
                <a:ea typeface="Tahoma" panose="020B0604030504040204" pitchFamily="34" charset="0"/>
                <a:cs typeface="Tahoma" panose="020B0604030504040204" pitchFamily="34" charset="0"/>
              </a:rPr>
              <a:t>/2015/9/27/9398551/</a:t>
            </a:r>
            <a:r>
              <a:rPr lang="en-GB" sz="800" err="1">
                <a:solidFill>
                  <a:srgbClr val="242F58"/>
                </a:solidFill>
                <a:effectLst/>
                <a:latin typeface="Tahoma" panose="020B0604030504040204" pitchFamily="34" charset="0"/>
                <a:ea typeface="Tahoma" panose="020B0604030504040204" pitchFamily="34" charset="0"/>
                <a:cs typeface="Tahoma" panose="020B0604030504040204" pitchFamily="34" charset="0"/>
              </a:rPr>
              <a:t>instagram</a:t>
            </a:r>
            <a:r>
              <a:rPr lang="en-GB" sz="800">
                <a:solidFill>
                  <a:srgbClr val="242F58"/>
                </a:solidFill>
                <a:effectLst/>
                <a:latin typeface="Tahoma" panose="020B0604030504040204" pitchFamily="34" charset="0"/>
                <a:ea typeface="Tahoma" panose="020B0604030504040204" pitchFamily="34" charset="0"/>
                <a:cs typeface="Tahoma" panose="020B0604030504040204" pitchFamily="34" charset="0"/>
              </a:rPr>
              <a:t>-portrait-photos-rule </a:t>
            </a:r>
          </a:p>
        </p:txBody>
      </p:sp>
      <p:grpSp>
        <p:nvGrpSpPr>
          <p:cNvPr id="9" name="Group 8">
            <a:extLst>
              <a:ext uri="{FF2B5EF4-FFF2-40B4-BE49-F238E27FC236}">
                <a16:creationId xmlns:a16="http://schemas.microsoft.com/office/drawing/2014/main" id="{373715EB-1000-F126-3510-0B869A7C1910}"/>
              </a:ext>
            </a:extLst>
          </p:cNvPr>
          <p:cNvGrpSpPr/>
          <p:nvPr/>
        </p:nvGrpSpPr>
        <p:grpSpPr>
          <a:xfrm>
            <a:off x="8407295" y="-28044"/>
            <a:ext cx="871964" cy="553028"/>
            <a:chOff x="8285465" y="79946"/>
            <a:chExt cx="871964" cy="553028"/>
          </a:xfrm>
        </p:grpSpPr>
        <p:sp>
          <p:nvSpPr>
            <p:cNvPr id="13" name="Google Shape;3967;p40">
              <a:extLst>
                <a:ext uri="{FF2B5EF4-FFF2-40B4-BE49-F238E27FC236}">
                  <a16:creationId xmlns:a16="http://schemas.microsoft.com/office/drawing/2014/main" id="{4A5D4DEF-BB3B-29C7-F314-925D24A86291}"/>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Strategy</a:t>
              </a: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14" name="Graphic 13">
              <a:extLst>
                <a:ext uri="{FF2B5EF4-FFF2-40B4-BE49-F238E27FC236}">
                  <a16:creationId xmlns:a16="http://schemas.microsoft.com/office/drawing/2014/main" id="{56391C75-8186-9852-6CB2-53FBFEFF31C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561402" y="79946"/>
              <a:ext cx="348226" cy="348226"/>
            </a:xfrm>
            <a:prstGeom prst="rect">
              <a:avLst/>
            </a:prstGeom>
          </p:spPr>
        </p:pic>
      </p:grpSp>
    </p:spTree>
    <p:extLst>
      <p:ext uri="{BB962C8B-B14F-4D97-AF65-F5344CB8AC3E}">
        <p14:creationId xmlns:p14="http://schemas.microsoft.com/office/powerpoint/2010/main" val="1169799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4DAA72-E3A0-0674-03EF-DC815702D018}"/>
              </a:ext>
            </a:extLst>
          </p:cNvPr>
          <p:cNvSpPr/>
          <p:nvPr/>
        </p:nvSpPr>
        <p:spPr>
          <a:xfrm>
            <a:off x="7477126" y="4356998"/>
            <a:ext cx="1656968" cy="7952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E3B6957F-C541-3BD7-04DC-636909C90390}"/>
              </a:ext>
            </a:extLst>
          </p:cNvPr>
          <p:cNvCxnSpPr>
            <a:cxnSpLocks/>
          </p:cNvCxnSpPr>
          <p:nvPr/>
        </p:nvCxnSpPr>
        <p:spPr>
          <a:xfrm>
            <a:off x="4572000" y="1043677"/>
            <a:ext cx="0" cy="3904334"/>
          </a:xfrm>
          <a:prstGeom prst="line">
            <a:avLst/>
          </a:prstGeom>
          <a:ln w="28575">
            <a:solidFill>
              <a:srgbClr val="0A1D3D"/>
            </a:solidFill>
            <a:prstDash val="lgDash"/>
          </a:ln>
        </p:spPr>
        <p:style>
          <a:lnRef idx="1">
            <a:schemeClr val="accent1"/>
          </a:lnRef>
          <a:fillRef idx="0">
            <a:schemeClr val="accent1"/>
          </a:fillRef>
          <a:effectRef idx="0">
            <a:schemeClr val="accent1"/>
          </a:effectRef>
          <a:fontRef idx="minor">
            <a:schemeClr val="tx1"/>
          </a:fontRef>
        </p:style>
      </p:cxnSp>
      <p:pic>
        <p:nvPicPr>
          <p:cNvPr id="4" name="Picture 3" descr="A logo with blue and yellow stripes&#10;&#10;Description automatically generated">
            <a:extLst>
              <a:ext uri="{FF2B5EF4-FFF2-40B4-BE49-F238E27FC236}">
                <a16:creationId xmlns:a16="http://schemas.microsoft.com/office/drawing/2014/main" id="{4E21D6AC-3539-23F8-5845-B41452F45198}"/>
              </a:ext>
            </a:extLst>
          </p:cNvPr>
          <p:cNvPicPr>
            <a:picLocks noChangeAspect="1"/>
          </p:cNvPicPr>
          <p:nvPr/>
        </p:nvPicPr>
        <p:blipFill>
          <a:blip r:embed="rId3"/>
          <a:stretch>
            <a:fillRect/>
          </a:stretch>
        </p:blipFill>
        <p:spPr>
          <a:xfrm>
            <a:off x="6093253" y="781423"/>
            <a:ext cx="1513091" cy="951773"/>
          </a:xfrm>
          <a:prstGeom prst="rect">
            <a:avLst/>
          </a:prstGeom>
        </p:spPr>
      </p:pic>
      <p:pic>
        <p:nvPicPr>
          <p:cNvPr id="6" name="Picture 5" descr="A logo on a black background&#10;&#10;Description automatically generated">
            <a:extLst>
              <a:ext uri="{FF2B5EF4-FFF2-40B4-BE49-F238E27FC236}">
                <a16:creationId xmlns:a16="http://schemas.microsoft.com/office/drawing/2014/main" id="{2BB45AED-AA89-2FA6-8260-9E6838CBEE18}"/>
              </a:ext>
            </a:extLst>
          </p:cNvPr>
          <p:cNvPicPr>
            <a:picLocks noChangeAspect="1"/>
          </p:cNvPicPr>
          <p:nvPr/>
        </p:nvPicPr>
        <p:blipFill rotWithShape="1">
          <a:blip r:embed="rId4"/>
          <a:srcRect l="10842" t="37933" r="10764" b="38549"/>
          <a:stretch/>
        </p:blipFill>
        <p:spPr>
          <a:xfrm>
            <a:off x="1600419" y="1107329"/>
            <a:ext cx="1947090" cy="389418"/>
          </a:xfrm>
          <a:prstGeom prst="rect">
            <a:avLst/>
          </a:prstGeom>
        </p:spPr>
      </p:pic>
      <p:sp>
        <p:nvSpPr>
          <p:cNvPr id="7" name="TextBox 6">
            <a:extLst>
              <a:ext uri="{FF2B5EF4-FFF2-40B4-BE49-F238E27FC236}">
                <a16:creationId xmlns:a16="http://schemas.microsoft.com/office/drawing/2014/main" id="{3D5DACBC-3B66-F405-C7B4-0E47367D4FE8}"/>
              </a:ext>
            </a:extLst>
          </p:cNvPr>
          <p:cNvSpPr txBox="1"/>
          <p:nvPr/>
        </p:nvSpPr>
        <p:spPr>
          <a:xfrm>
            <a:off x="148700" y="2682994"/>
            <a:ext cx="1534576" cy="1985159"/>
          </a:xfrm>
          <a:prstGeom prst="rect">
            <a:avLst/>
          </a:prstGeom>
          <a:noFill/>
        </p:spPr>
        <p:txBody>
          <a:bodyPr wrap="square" rtlCol="0">
            <a:spAutoFit/>
          </a:bodyPr>
          <a:lstStyle/>
          <a:p>
            <a:pPr algn="ctr"/>
            <a:r>
              <a:rPr lang="en-GB" sz="2400" b="1">
                <a:solidFill>
                  <a:srgbClr val="0F1A42"/>
                </a:solidFill>
                <a:latin typeface="Tahoma" panose="020B0604030504040204" pitchFamily="34" charset="0"/>
                <a:ea typeface="Tahoma" panose="020B0604030504040204" pitchFamily="34" charset="0"/>
                <a:cs typeface="Tahoma" panose="020B0604030504040204" pitchFamily="34" charset="0"/>
              </a:rPr>
              <a:t>6.44% </a:t>
            </a:r>
          </a:p>
          <a:p>
            <a:pPr algn="ctr">
              <a:spcBef>
                <a:spcPts val="600"/>
              </a:spcBef>
            </a:pP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of posts </a:t>
            </a: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explicitly </a:t>
            </a: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tag other accounts</a:t>
            </a:r>
            <a:endParaRPr lang="en-GB" sz="1200" b="1">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spcBef>
                <a:spcPts val="1200"/>
              </a:spcBef>
              <a:spcAft>
                <a:spcPts val="600"/>
              </a:spcAft>
            </a:pP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Of which</a:t>
            </a:r>
          </a:p>
          <a:p>
            <a:pPr algn="ctr"/>
            <a:r>
              <a:rPr lang="en-GB" sz="2400" b="1">
                <a:solidFill>
                  <a:srgbClr val="2C96EA"/>
                </a:solidFill>
                <a:latin typeface="Tahoma" panose="020B0604030504040204" pitchFamily="34" charset="0"/>
                <a:ea typeface="Tahoma" panose="020B0604030504040204" pitchFamily="34" charset="0"/>
                <a:cs typeface="Tahoma" panose="020B0604030504040204" pitchFamily="34" charset="0"/>
              </a:rPr>
              <a:t>    18%</a:t>
            </a:r>
          </a:p>
          <a:p>
            <a:pPr algn="ctr">
              <a:spcBef>
                <a:spcPts val="600"/>
              </a:spcBef>
            </a:pPr>
            <a:r>
              <a:rPr lang="en-GB">
                <a:solidFill>
                  <a:srgbClr val="0F1A42"/>
                </a:solidFill>
                <a:latin typeface="Tahoma" panose="020B0604030504040204" pitchFamily="34" charset="0"/>
                <a:ea typeface="Tahoma" panose="020B0604030504040204" pitchFamily="34" charset="0"/>
                <a:cs typeface="Tahoma" panose="020B0604030504040204" pitchFamily="34" charset="0"/>
              </a:rPr>
              <a:t>are </a:t>
            </a:r>
            <a:r>
              <a:rPr lang="en-GB" b="1">
                <a:solidFill>
                  <a:srgbClr val="0F1A42"/>
                </a:solidFill>
                <a:latin typeface="Tahoma" panose="020B0604030504040204" pitchFamily="34" charset="0"/>
                <a:ea typeface="Tahoma" panose="020B0604030504040204" pitchFamily="34" charset="0"/>
                <a:cs typeface="Tahoma" panose="020B0604030504040204" pitchFamily="34" charset="0"/>
              </a:rPr>
              <a:t>verified</a:t>
            </a:r>
          </a:p>
        </p:txBody>
      </p:sp>
      <p:pic>
        <p:nvPicPr>
          <p:cNvPr id="17" name="Picture 16">
            <a:extLst>
              <a:ext uri="{FF2B5EF4-FFF2-40B4-BE49-F238E27FC236}">
                <a16:creationId xmlns:a16="http://schemas.microsoft.com/office/drawing/2014/main" id="{D2840FCA-63EC-B44B-ED40-AF7691602FAB}"/>
              </a:ext>
            </a:extLst>
          </p:cNvPr>
          <p:cNvPicPr>
            <a:picLocks noChangeAspect="1"/>
          </p:cNvPicPr>
          <p:nvPr/>
        </p:nvPicPr>
        <p:blipFill>
          <a:blip r:embed="rId5">
            <a:duotone>
              <a:schemeClr val="accent6">
                <a:shade val="45000"/>
                <a:satMod val="135000"/>
              </a:schemeClr>
              <a:prstClr val="white"/>
            </a:duotone>
          </a:blip>
          <a:stretch>
            <a:fillRect/>
          </a:stretch>
        </p:blipFill>
        <p:spPr>
          <a:xfrm>
            <a:off x="458789" y="1733196"/>
            <a:ext cx="914399" cy="845387"/>
          </a:xfrm>
          <a:prstGeom prst="rect">
            <a:avLst/>
          </a:prstGeom>
        </p:spPr>
      </p:pic>
      <p:pic>
        <p:nvPicPr>
          <p:cNvPr id="24" name="Picture 23">
            <a:extLst>
              <a:ext uri="{FF2B5EF4-FFF2-40B4-BE49-F238E27FC236}">
                <a16:creationId xmlns:a16="http://schemas.microsoft.com/office/drawing/2014/main" id="{6C94CFE8-BD7E-FF9F-EF55-3285F6D836D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609" b="94022" l="8808" r="91710">
                        <a14:foregroundMark x1="38860" y1="90761" x2="38860" y2="90761"/>
                        <a14:foregroundMark x1="88601" y1="62500" x2="88601" y2="62500"/>
                        <a14:foregroundMark x1="89119" y1="61413" x2="89119" y2="61413"/>
                        <a14:foregroundMark x1="91710" y1="59783" x2="91710" y2="59783"/>
                        <a14:foregroundMark x1="51295" y1="8152" x2="51295" y2="8152"/>
                        <a14:foregroundMark x1="38860" y1="94565" x2="38860" y2="94565"/>
                        <a14:foregroundMark x1="61140" y1="93478" x2="61140" y2="93478"/>
                        <a14:foregroundMark x1="61140" y1="93478" x2="61140" y2="93478"/>
                        <a14:foregroundMark x1="8808" y1="56522" x2="8808" y2="56522"/>
                      </a14:backgroundRemoval>
                    </a14:imgEffect>
                  </a14:imgLayer>
                </a14:imgProps>
              </a:ext>
            </a:extLst>
          </a:blip>
          <a:stretch>
            <a:fillRect/>
          </a:stretch>
        </p:blipFill>
        <p:spPr>
          <a:xfrm>
            <a:off x="247802" y="3935858"/>
            <a:ext cx="421974" cy="402296"/>
          </a:xfrm>
          <a:prstGeom prst="rect">
            <a:avLst/>
          </a:prstGeom>
        </p:spPr>
      </p:pic>
      <p:sp>
        <p:nvSpPr>
          <p:cNvPr id="30" name="TextBox 29">
            <a:extLst>
              <a:ext uri="{FF2B5EF4-FFF2-40B4-BE49-F238E27FC236}">
                <a16:creationId xmlns:a16="http://schemas.microsoft.com/office/drawing/2014/main" id="{141E3EA5-210F-2324-2860-E69DB515F4AA}"/>
              </a:ext>
            </a:extLst>
          </p:cNvPr>
          <p:cNvSpPr txBox="1"/>
          <p:nvPr/>
        </p:nvSpPr>
        <p:spPr>
          <a:xfrm>
            <a:off x="4719915" y="2682994"/>
            <a:ext cx="1534576" cy="1985159"/>
          </a:xfrm>
          <a:prstGeom prst="rect">
            <a:avLst/>
          </a:prstGeom>
          <a:noFill/>
        </p:spPr>
        <p:txBody>
          <a:bodyPr wrap="square" rtlCol="0">
            <a:spAutoFit/>
          </a:bodyPr>
          <a:lstStyle/>
          <a:p>
            <a:pPr algn="ctr"/>
            <a:r>
              <a:rPr lang="en-GB" sz="2400" b="1" dirty="0">
                <a:solidFill>
                  <a:srgbClr val="E08806"/>
                </a:solidFill>
                <a:latin typeface="Tahoma" panose="020B0604030504040204" pitchFamily="34" charset="0"/>
                <a:ea typeface="Tahoma" panose="020B0604030504040204" pitchFamily="34" charset="0"/>
                <a:cs typeface="Tahoma" panose="020B0604030504040204" pitchFamily="34" charset="0"/>
              </a:rPr>
              <a:t>0.62% </a:t>
            </a:r>
          </a:p>
          <a:p>
            <a:pPr algn="ctr">
              <a:spcBef>
                <a:spcPts val="600"/>
              </a:spcBef>
            </a:pPr>
            <a:r>
              <a:rPr lang="en-GB" sz="1200" dirty="0">
                <a:solidFill>
                  <a:srgbClr val="0F1A42"/>
                </a:solidFill>
                <a:latin typeface="Tahoma" panose="020B0604030504040204" pitchFamily="34" charset="0"/>
                <a:ea typeface="Tahoma" panose="020B0604030504040204" pitchFamily="34" charset="0"/>
                <a:cs typeface="Tahoma" panose="020B0604030504040204" pitchFamily="34" charset="0"/>
              </a:rPr>
              <a:t>of posts </a:t>
            </a:r>
            <a:r>
              <a:rPr lang="en-GB" sz="1200" b="1" dirty="0">
                <a:solidFill>
                  <a:srgbClr val="0F1A42"/>
                </a:solidFill>
                <a:latin typeface="Tahoma" panose="020B0604030504040204" pitchFamily="34" charset="0"/>
                <a:ea typeface="Tahoma" panose="020B0604030504040204" pitchFamily="34" charset="0"/>
                <a:cs typeface="Tahoma" panose="020B0604030504040204" pitchFamily="34" charset="0"/>
              </a:rPr>
              <a:t>explicitly </a:t>
            </a:r>
            <a:r>
              <a:rPr lang="en-GB" sz="1200" dirty="0">
                <a:solidFill>
                  <a:srgbClr val="0F1A42"/>
                </a:solidFill>
                <a:latin typeface="Tahoma" panose="020B0604030504040204" pitchFamily="34" charset="0"/>
                <a:ea typeface="Tahoma" panose="020B0604030504040204" pitchFamily="34" charset="0"/>
                <a:cs typeface="Tahoma" panose="020B0604030504040204" pitchFamily="34" charset="0"/>
              </a:rPr>
              <a:t>tag other accounts</a:t>
            </a:r>
            <a:endParaRPr lang="en-GB" sz="1200" b="1" dirty="0">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spcBef>
                <a:spcPts val="1200"/>
              </a:spcBef>
              <a:spcAft>
                <a:spcPts val="600"/>
              </a:spcAft>
            </a:pPr>
            <a:r>
              <a:rPr lang="en-GB" sz="1200" b="1" dirty="0">
                <a:solidFill>
                  <a:srgbClr val="0F1A42"/>
                </a:solidFill>
                <a:latin typeface="Tahoma" panose="020B0604030504040204" pitchFamily="34" charset="0"/>
                <a:ea typeface="Tahoma" panose="020B0604030504040204" pitchFamily="34" charset="0"/>
                <a:cs typeface="Tahoma" panose="020B0604030504040204" pitchFamily="34" charset="0"/>
              </a:rPr>
              <a:t>Of which</a:t>
            </a:r>
          </a:p>
          <a:p>
            <a:pPr algn="ctr"/>
            <a:r>
              <a:rPr lang="en-GB" sz="2400" b="1" dirty="0">
                <a:solidFill>
                  <a:srgbClr val="2C96EA"/>
                </a:solidFill>
                <a:latin typeface="Tahoma" panose="020B0604030504040204" pitchFamily="34" charset="0"/>
                <a:ea typeface="Tahoma" panose="020B0604030504040204" pitchFamily="34" charset="0"/>
                <a:cs typeface="Tahoma" panose="020B0604030504040204" pitchFamily="34" charset="0"/>
              </a:rPr>
              <a:t>    25%</a:t>
            </a:r>
          </a:p>
          <a:p>
            <a:pPr algn="ctr">
              <a:spcBef>
                <a:spcPts val="600"/>
              </a:spcBef>
            </a:pPr>
            <a:r>
              <a:rPr lang="en-GB" dirty="0">
                <a:solidFill>
                  <a:srgbClr val="0F1A42"/>
                </a:solidFill>
                <a:latin typeface="Tahoma" panose="020B0604030504040204" pitchFamily="34" charset="0"/>
                <a:ea typeface="Tahoma" panose="020B0604030504040204" pitchFamily="34" charset="0"/>
                <a:cs typeface="Tahoma" panose="020B0604030504040204" pitchFamily="34" charset="0"/>
              </a:rPr>
              <a:t>are </a:t>
            </a:r>
            <a:r>
              <a:rPr lang="en-GB" b="1" dirty="0">
                <a:solidFill>
                  <a:srgbClr val="0F1A42"/>
                </a:solidFill>
                <a:latin typeface="Tahoma" panose="020B0604030504040204" pitchFamily="34" charset="0"/>
                <a:ea typeface="Tahoma" panose="020B0604030504040204" pitchFamily="34" charset="0"/>
                <a:cs typeface="Tahoma" panose="020B0604030504040204" pitchFamily="34" charset="0"/>
              </a:rPr>
              <a:t>verified</a:t>
            </a:r>
          </a:p>
        </p:txBody>
      </p:sp>
      <p:pic>
        <p:nvPicPr>
          <p:cNvPr id="31" name="Graphic 30" descr="@ with solid fill">
            <a:extLst>
              <a:ext uri="{FF2B5EF4-FFF2-40B4-BE49-F238E27FC236}">
                <a16:creationId xmlns:a16="http://schemas.microsoft.com/office/drawing/2014/main" id="{D9A1FEEB-31C3-DA56-0945-25A563FAFE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9857" y="1687483"/>
            <a:ext cx="1005825" cy="1005825"/>
          </a:xfrm>
          <a:prstGeom prst="rect">
            <a:avLst/>
          </a:prstGeom>
        </p:spPr>
      </p:pic>
      <p:pic>
        <p:nvPicPr>
          <p:cNvPr id="33" name="Picture 32">
            <a:extLst>
              <a:ext uri="{FF2B5EF4-FFF2-40B4-BE49-F238E27FC236}">
                <a16:creationId xmlns:a16="http://schemas.microsoft.com/office/drawing/2014/main" id="{44EEE0D8-C013-FCEC-F35E-479684B6D77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609" b="94022" l="8808" r="91710">
                        <a14:foregroundMark x1="38860" y1="90761" x2="38860" y2="90761"/>
                        <a14:foregroundMark x1="88601" y1="62500" x2="88601" y2="62500"/>
                        <a14:foregroundMark x1="89119" y1="61413" x2="89119" y2="61413"/>
                        <a14:foregroundMark x1="91710" y1="59783" x2="91710" y2="59783"/>
                        <a14:foregroundMark x1="51295" y1="8152" x2="51295" y2="8152"/>
                        <a14:foregroundMark x1="38860" y1="94565" x2="38860" y2="94565"/>
                        <a14:foregroundMark x1="61140" y1="93478" x2="61140" y2="93478"/>
                        <a14:foregroundMark x1="61140" y1="93478" x2="61140" y2="93478"/>
                        <a14:foregroundMark x1="8808" y1="56522" x2="8808" y2="56522"/>
                      </a14:backgroundRemoval>
                    </a14:imgEffect>
                  </a14:imgLayer>
                </a14:imgProps>
              </a:ext>
            </a:extLst>
          </a:blip>
          <a:stretch>
            <a:fillRect/>
          </a:stretch>
        </p:blipFill>
        <p:spPr>
          <a:xfrm>
            <a:off x="4848788" y="3929929"/>
            <a:ext cx="421974" cy="402296"/>
          </a:xfrm>
          <a:prstGeom prst="rect">
            <a:avLst/>
          </a:prstGeom>
        </p:spPr>
      </p:pic>
      <p:sp>
        <p:nvSpPr>
          <p:cNvPr id="34" name="TextBox 33">
            <a:extLst>
              <a:ext uri="{FF2B5EF4-FFF2-40B4-BE49-F238E27FC236}">
                <a16:creationId xmlns:a16="http://schemas.microsoft.com/office/drawing/2014/main" id="{1ED5049A-7CFB-2F51-CAC2-696B54F42B5B}"/>
              </a:ext>
            </a:extLst>
          </p:cNvPr>
          <p:cNvSpPr txBox="1"/>
          <p:nvPr/>
        </p:nvSpPr>
        <p:spPr>
          <a:xfrm>
            <a:off x="6265482" y="2682994"/>
            <a:ext cx="1534576" cy="1092607"/>
          </a:xfrm>
          <a:prstGeom prst="rect">
            <a:avLst/>
          </a:prstGeom>
          <a:noFill/>
        </p:spPr>
        <p:txBody>
          <a:bodyPr wrap="square" rtlCol="0">
            <a:spAutoFit/>
          </a:bodyPr>
          <a:lstStyle/>
          <a:p>
            <a:pPr algn="ctr"/>
            <a:r>
              <a:rPr lang="en-GB" sz="2400" b="1">
                <a:solidFill>
                  <a:srgbClr val="E08806"/>
                </a:solidFill>
                <a:latin typeface="Tahoma" panose="020B0604030504040204" pitchFamily="34" charset="0"/>
                <a:ea typeface="Tahoma" panose="020B0604030504040204" pitchFamily="34" charset="0"/>
                <a:cs typeface="Tahoma" panose="020B0604030504040204" pitchFamily="34" charset="0"/>
              </a:rPr>
              <a:t>68% </a:t>
            </a:r>
          </a:p>
          <a:p>
            <a:pPr algn="ctr">
              <a:spcBef>
                <a:spcPts val="600"/>
              </a:spcBef>
            </a:pP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of posts contain </a:t>
            </a: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tags through an @ in the caption</a:t>
            </a:r>
          </a:p>
        </p:txBody>
      </p:sp>
      <p:pic>
        <p:nvPicPr>
          <p:cNvPr id="37" name="Picture 36">
            <a:extLst>
              <a:ext uri="{FF2B5EF4-FFF2-40B4-BE49-F238E27FC236}">
                <a16:creationId xmlns:a16="http://schemas.microsoft.com/office/drawing/2014/main" id="{E9AA20C7-1207-2480-2F26-E9ADBD018C1E}"/>
              </a:ext>
            </a:extLst>
          </p:cNvPr>
          <p:cNvPicPr>
            <a:picLocks noChangeAspect="1"/>
          </p:cNvPicPr>
          <p:nvPr/>
        </p:nvPicPr>
        <p:blipFill>
          <a:blip r:embed="rId10"/>
          <a:srcRect/>
          <a:stretch/>
        </p:blipFill>
        <p:spPr>
          <a:xfrm>
            <a:off x="5008605" y="1733196"/>
            <a:ext cx="895820" cy="845386"/>
          </a:xfrm>
          <a:prstGeom prst="rect">
            <a:avLst/>
          </a:prstGeom>
        </p:spPr>
      </p:pic>
      <p:grpSp>
        <p:nvGrpSpPr>
          <p:cNvPr id="8" name="Group 7">
            <a:extLst>
              <a:ext uri="{FF2B5EF4-FFF2-40B4-BE49-F238E27FC236}">
                <a16:creationId xmlns:a16="http://schemas.microsoft.com/office/drawing/2014/main" id="{0A7FDA4A-AA6D-61D1-AD6A-92694C5609D5}"/>
              </a:ext>
            </a:extLst>
          </p:cNvPr>
          <p:cNvGrpSpPr/>
          <p:nvPr/>
        </p:nvGrpSpPr>
        <p:grpSpPr>
          <a:xfrm>
            <a:off x="3051739" y="1677645"/>
            <a:ext cx="1532673" cy="2990508"/>
            <a:chOff x="3073756" y="1677645"/>
            <a:chExt cx="1534576" cy="2990508"/>
          </a:xfrm>
        </p:grpSpPr>
        <p:sp>
          <p:nvSpPr>
            <p:cNvPr id="27" name="TextBox 26">
              <a:extLst>
                <a:ext uri="{FF2B5EF4-FFF2-40B4-BE49-F238E27FC236}">
                  <a16:creationId xmlns:a16="http://schemas.microsoft.com/office/drawing/2014/main" id="{4F59FA7F-C9F4-70CD-F495-CED92B4AA660}"/>
                </a:ext>
              </a:extLst>
            </p:cNvPr>
            <p:cNvSpPr txBox="1"/>
            <p:nvPr/>
          </p:nvSpPr>
          <p:spPr>
            <a:xfrm>
              <a:off x="3073756" y="2682994"/>
              <a:ext cx="1534576" cy="1985159"/>
            </a:xfrm>
            <a:prstGeom prst="rect">
              <a:avLst/>
            </a:prstGeom>
            <a:noFill/>
          </p:spPr>
          <p:txBody>
            <a:bodyPr wrap="square" rtlCol="0">
              <a:spAutoFit/>
            </a:bodyPr>
            <a:lstStyle/>
            <a:p>
              <a:pPr algn="ctr"/>
              <a:r>
                <a:rPr lang="en-GB" sz="2400" b="1">
                  <a:solidFill>
                    <a:srgbClr val="0F1A42"/>
                  </a:solidFill>
                  <a:latin typeface="Tahoma" panose="020B0604030504040204" pitchFamily="34" charset="0"/>
                  <a:ea typeface="Tahoma" panose="020B0604030504040204" pitchFamily="34" charset="0"/>
                  <a:cs typeface="Tahoma" panose="020B0604030504040204" pitchFamily="34" charset="0"/>
                </a:rPr>
                <a:t>56% </a:t>
              </a:r>
            </a:p>
            <a:p>
              <a:pPr algn="ctr">
                <a:spcBef>
                  <a:spcPts val="600"/>
                </a:spcBef>
              </a:pP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of posts              </a:t>
              </a: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tag a city</a:t>
              </a:r>
            </a:p>
            <a:p>
              <a:pPr algn="ctr">
                <a:spcBef>
                  <a:spcPts val="1200"/>
                </a:spcBef>
                <a:spcAft>
                  <a:spcPts val="600"/>
                </a:spcAft>
              </a:pP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Of which only</a:t>
              </a:r>
            </a:p>
            <a:p>
              <a:pPr algn="ctr"/>
              <a:r>
                <a:rPr lang="en-GB" sz="2400" b="1">
                  <a:solidFill>
                    <a:srgbClr val="0F1A42"/>
                  </a:solidFill>
                  <a:latin typeface="Tahoma" panose="020B0604030504040204" pitchFamily="34" charset="0"/>
                  <a:ea typeface="Tahoma" panose="020B0604030504040204" pitchFamily="34" charset="0"/>
                  <a:cs typeface="Tahoma" panose="020B0604030504040204" pitchFamily="34" charset="0"/>
                </a:rPr>
                <a:t>     22%</a:t>
              </a:r>
            </a:p>
            <a:p>
              <a:pPr algn="ctr">
                <a:spcBef>
                  <a:spcPts val="600"/>
                </a:spcBef>
              </a:pPr>
              <a:r>
                <a:rPr lang="en-GB">
                  <a:solidFill>
                    <a:srgbClr val="0F1A42"/>
                  </a:solidFill>
                  <a:latin typeface="Tahoma" panose="020B0604030504040204" pitchFamily="34" charset="0"/>
                  <a:ea typeface="Tahoma" panose="020B0604030504040204" pitchFamily="34" charset="0"/>
                  <a:cs typeface="Tahoma" panose="020B0604030504040204" pitchFamily="34" charset="0"/>
                </a:rPr>
                <a:t>in Germany</a:t>
              </a:r>
            </a:p>
          </p:txBody>
        </p:sp>
        <p:pic>
          <p:nvPicPr>
            <p:cNvPr id="29" name="Graphic 28" descr="Marker with solid fill">
              <a:extLst>
                <a:ext uri="{FF2B5EF4-FFF2-40B4-BE49-F238E27FC236}">
                  <a16:creationId xmlns:a16="http://schemas.microsoft.com/office/drawing/2014/main" id="{E26D86F0-1F91-492B-691E-0964478956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29049" y="1677645"/>
              <a:ext cx="1015663" cy="1015663"/>
            </a:xfrm>
            <a:prstGeom prst="rect">
              <a:avLst/>
            </a:prstGeom>
          </p:spPr>
        </p:pic>
        <p:pic>
          <p:nvPicPr>
            <p:cNvPr id="1026" name="Picture 2" descr="Round german flag vector icon isolated on white background. The flag of  Germany in a circle 5863137 Vector Art at Vecteezy">
              <a:extLst>
                <a:ext uri="{FF2B5EF4-FFF2-40B4-BE49-F238E27FC236}">
                  <a16:creationId xmlns:a16="http://schemas.microsoft.com/office/drawing/2014/main" id="{498ADA16-3C71-2ECC-F72A-1292B784E849}"/>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73860" y="3879555"/>
              <a:ext cx="512623" cy="5126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AD1BBF0-7560-4F6D-C8F9-6CBAA397937C}"/>
              </a:ext>
            </a:extLst>
          </p:cNvPr>
          <p:cNvGrpSpPr/>
          <p:nvPr/>
        </p:nvGrpSpPr>
        <p:grpSpPr>
          <a:xfrm>
            <a:off x="7644971" y="1677645"/>
            <a:ext cx="1534576" cy="3252118"/>
            <a:chOff x="7644971" y="1677645"/>
            <a:chExt cx="1534576" cy="3252118"/>
          </a:xfrm>
        </p:grpSpPr>
        <p:sp>
          <p:nvSpPr>
            <p:cNvPr id="35" name="TextBox 34">
              <a:extLst>
                <a:ext uri="{FF2B5EF4-FFF2-40B4-BE49-F238E27FC236}">
                  <a16:creationId xmlns:a16="http://schemas.microsoft.com/office/drawing/2014/main" id="{C8B9384A-3A16-201B-23CC-EC45A501B417}"/>
                </a:ext>
              </a:extLst>
            </p:cNvPr>
            <p:cNvSpPr txBox="1"/>
            <p:nvPr/>
          </p:nvSpPr>
          <p:spPr>
            <a:xfrm>
              <a:off x="7644971" y="2682994"/>
              <a:ext cx="1534576" cy="2246769"/>
            </a:xfrm>
            <a:prstGeom prst="rect">
              <a:avLst/>
            </a:prstGeom>
            <a:noFill/>
          </p:spPr>
          <p:txBody>
            <a:bodyPr wrap="square" rtlCol="0">
              <a:spAutoFit/>
            </a:bodyPr>
            <a:lstStyle/>
            <a:p>
              <a:pPr algn="ctr"/>
              <a:r>
                <a:rPr lang="en-GB" sz="2400" b="1">
                  <a:solidFill>
                    <a:srgbClr val="E08806"/>
                  </a:solidFill>
                  <a:latin typeface="Tahoma" panose="020B0604030504040204" pitchFamily="34" charset="0"/>
                  <a:ea typeface="Tahoma" panose="020B0604030504040204" pitchFamily="34" charset="0"/>
                  <a:cs typeface="Tahoma" panose="020B0604030504040204" pitchFamily="34" charset="0"/>
                </a:rPr>
                <a:t>2% </a:t>
              </a:r>
            </a:p>
            <a:p>
              <a:pPr algn="ctr">
                <a:spcBef>
                  <a:spcPts val="600"/>
                </a:spcBef>
              </a:pP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of posts             </a:t>
              </a: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tag a city</a:t>
              </a:r>
            </a:p>
            <a:p>
              <a:pPr algn="ctr">
                <a:spcBef>
                  <a:spcPts val="1200"/>
                </a:spcBef>
                <a:spcAft>
                  <a:spcPts val="600"/>
                </a:spcAft>
              </a:pP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Of which</a:t>
              </a:r>
            </a:p>
            <a:p>
              <a:pPr algn="ctr"/>
              <a:r>
                <a:rPr lang="en-GB" sz="2400" b="1">
                  <a:solidFill>
                    <a:srgbClr val="0F1A42"/>
                  </a:solidFill>
                  <a:latin typeface="Tahoma" panose="020B0604030504040204" pitchFamily="34" charset="0"/>
                  <a:ea typeface="Tahoma" panose="020B0604030504040204" pitchFamily="34" charset="0"/>
                  <a:cs typeface="Tahoma" panose="020B0604030504040204" pitchFamily="34" charset="0"/>
                </a:rPr>
                <a:t>    93%</a:t>
              </a:r>
            </a:p>
            <a:p>
              <a:pPr algn="ctr">
                <a:spcBef>
                  <a:spcPts val="600"/>
                </a:spcBef>
              </a:pPr>
              <a:r>
                <a:rPr lang="en-GB">
                  <a:solidFill>
                    <a:srgbClr val="0F1A42"/>
                  </a:solidFill>
                  <a:latin typeface="Tahoma" panose="020B0604030504040204" pitchFamily="34" charset="0"/>
                  <a:ea typeface="Tahoma" panose="020B0604030504040204" pitchFamily="34" charset="0"/>
                  <a:cs typeface="Tahoma" panose="020B0604030504040204" pitchFamily="34" charset="0"/>
                </a:rPr>
                <a:t>in Singapore</a:t>
              </a:r>
            </a:p>
            <a:p>
              <a:pPr algn="ctr">
                <a:spcBef>
                  <a:spcPts val="600"/>
                </a:spcBef>
              </a:pPr>
              <a:endParaRPr lang="en-GB" sz="1200" b="1">
                <a:solidFill>
                  <a:srgbClr val="242F58"/>
                </a:solidFill>
                <a:latin typeface="Tahoma" panose="020B0604030504040204" pitchFamily="34" charset="0"/>
                <a:ea typeface="Tahoma" panose="020B0604030504040204" pitchFamily="34" charset="0"/>
                <a:cs typeface="Tahoma" panose="020B0604030504040204" pitchFamily="34" charset="0"/>
              </a:endParaRPr>
            </a:p>
          </p:txBody>
        </p:sp>
        <p:pic>
          <p:nvPicPr>
            <p:cNvPr id="36" name="Graphic 35" descr="Marker with solid fill">
              <a:extLst>
                <a:ext uri="{FF2B5EF4-FFF2-40B4-BE49-F238E27FC236}">
                  <a16:creationId xmlns:a16="http://schemas.microsoft.com/office/drawing/2014/main" id="{CC436DD2-494E-D940-DC32-B0D266367C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00264" y="1677645"/>
              <a:ext cx="1015663" cy="1015663"/>
            </a:xfrm>
            <a:prstGeom prst="rect">
              <a:avLst/>
            </a:prstGeom>
          </p:spPr>
        </p:pic>
        <p:pic>
          <p:nvPicPr>
            <p:cNvPr id="5" name="Picture 2">
              <a:extLst>
                <a:ext uri="{FF2B5EF4-FFF2-40B4-BE49-F238E27FC236}">
                  <a16:creationId xmlns:a16="http://schemas.microsoft.com/office/drawing/2014/main" id="{8BC4D5DA-1973-2A65-F7AE-0A48C34FC9E8}"/>
                </a:ext>
              </a:extLst>
            </p:cNvPr>
            <p:cNvPicPr>
              <a:picLocks noChangeAspect="1" noChangeArrowheads="1"/>
            </p:cNvPicPr>
            <p:nvPr/>
          </p:nvPicPr>
          <p:blipFill>
            <a:blip r:embed="rId17"/>
            <a:srcRect/>
            <a:stretch/>
          </p:blipFill>
          <p:spPr bwMode="auto">
            <a:xfrm>
              <a:off x="7752075" y="3918396"/>
              <a:ext cx="451924" cy="45267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tle 1">
            <a:extLst>
              <a:ext uri="{FF2B5EF4-FFF2-40B4-BE49-F238E27FC236}">
                <a16:creationId xmlns:a16="http://schemas.microsoft.com/office/drawing/2014/main" id="{E46CE033-3370-E277-5E0D-32CD1352EA9C}"/>
              </a:ext>
            </a:extLst>
          </p:cNvPr>
          <p:cNvSpPr txBox="1">
            <a:spLocks/>
          </p:cNvSpPr>
          <p:nvPr/>
        </p:nvSpPr>
        <p:spPr>
          <a:xfrm>
            <a:off x="517742" y="208723"/>
            <a:ext cx="839765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a:t>Lufthansa leverages </a:t>
            </a:r>
            <a:r>
              <a:rPr lang="en-GB" err="1">
                <a:solidFill>
                  <a:schemeClr val="bg1">
                    <a:lumMod val="50000"/>
                  </a:schemeClr>
                </a:solidFill>
              </a:rPr>
              <a:t>tagGING</a:t>
            </a:r>
            <a:r>
              <a:rPr lang="en-GB"/>
              <a:t> more often</a:t>
            </a:r>
          </a:p>
        </p:txBody>
      </p:sp>
      <p:grpSp>
        <p:nvGrpSpPr>
          <p:cNvPr id="20" name="Group 19">
            <a:extLst>
              <a:ext uri="{FF2B5EF4-FFF2-40B4-BE49-F238E27FC236}">
                <a16:creationId xmlns:a16="http://schemas.microsoft.com/office/drawing/2014/main" id="{56AB80BE-817E-35AD-C152-6CDD5EECD645}"/>
              </a:ext>
            </a:extLst>
          </p:cNvPr>
          <p:cNvGrpSpPr/>
          <p:nvPr/>
        </p:nvGrpSpPr>
        <p:grpSpPr>
          <a:xfrm>
            <a:off x="1664725" y="1687483"/>
            <a:ext cx="1593660" cy="2872948"/>
            <a:chOff x="1664725" y="1687483"/>
            <a:chExt cx="1593660" cy="2872948"/>
          </a:xfrm>
        </p:grpSpPr>
        <p:pic>
          <p:nvPicPr>
            <p:cNvPr id="15" name="Graphic 14" descr="@ with solid fill">
              <a:extLst>
                <a:ext uri="{FF2B5EF4-FFF2-40B4-BE49-F238E27FC236}">
                  <a16:creationId xmlns:a16="http://schemas.microsoft.com/office/drawing/2014/main" id="{507631ED-34B0-3787-9465-55BAB5487FA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58642" y="1687483"/>
              <a:ext cx="1005825" cy="1005825"/>
            </a:xfrm>
            <a:prstGeom prst="rect">
              <a:avLst/>
            </a:prstGeom>
          </p:spPr>
        </p:pic>
        <p:sp>
          <p:nvSpPr>
            <p:cNvPr id="25" name="TextBox 24">
              <a:extLst>
                <a:ext uri="{FF2B5EF4-FFF2-40B4-BE49-F238E27FC236}">
                  <a16:creationId xmlns:a16="http://schemas.microsoft.com/office/drawing/2014/main" id="{405A05EF-EC34-28C3-88DF-FF6480560EE1}"/>
                </a:ext>
              </a:extLst>
            </p:cNvPr>
            <p:cNvSpPr txBox="1"/>
            <p:nvPr/>
          </p:nvSpPr>
          <p:spPr>
            <a:xfrm>
              <a:off x="1664725" y="2682994"/>
              <a:ext cx="1593660" cy="1877437"/>
            </a:xfrm>
            <a:prstGeom prst="rect">
              <a:avLst/>
            </a:prstGeom>
            <a:noFill/>
          </p:spPr>
          <p:txBody>
            <a:bodyPr wrap="square" rtlCol="0">
              <a:spAutoFit/>
            </a:bodyPr>
            <a:lstStyle/>
            <a:p>
              <a:pPr algn="ctr"/>
              <a:r>
                <a:rPr lang="en-GB" sz="2400" b="1">
                  <a:solidFill>
                    <a:srgbClr val="0F1A42"/>
                  </a:solidFill>
                  <a:latin typeface="Tahoma" panose="020B0604030504040204" pitchFamily="34" charset="0"/>
                  <a:ea typeface="Tahoma" panose="020B0604030504040204" pitchFamily="34" charset="0"/>
                  <a:cs typeface="Tahoma" panose="020B0604030504040204" pitchFamily="34" charset="0"/>
                </a:rPr>
                <a:t>63% </a:t>
              </a:r>
            </a:p>
            <a:p>
              <a:pPr algn="ctr">
                <a:spcBef>
                  <a:spcPts val="600"/>
                </a:spcBef>
              </a:pP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of posts contain </a:t>
              </a: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tags through an  @ in the caption</a:t>
              </a:r>
            </a:p>
            <a:p>
              <a:pPr algn="ctr">
                <a:spcBef>
                  <a:spcPts val="600"/>
                </a:spcBef>
              </a:pPr>
              <a:endParaRPr lang="en-GB" sz="1200" b="1">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spcBef>
                  <a:spcPts val="600"/>
                </a:spcBef>
              </a:pPr>
              <a:endParaRPr lang="en-GB" sz="1200" b="1">
                <a:solidFill>
                  <a:srgbClr val="0F1A42"/>
                </a:solidFill>
                <a:latin typeface="Tahoma" panose="020B0604030504040204" pitchFamily="34" charset="0"/>
                <a:ea typeface="Tahoma" panose="020B0604030504040204" pitchFamily="34" charset="0"/>
                <a:cs typeface="Tahoma" panose="020B0604030504040204" pitchFamily="34" charset="0"/>
              </a:endParaRPr>
            </a:p>
            <a:p>
              <a:pPr algn="ctr">
                <a:spcBef>
                  <a:spcPts val="600"/>
                </a:spcBef>
              </a:pPr>
              <a:endParaRPr lang="en-GB" sz="1200" b="1">
                <a:solidFill>
                  <a:srgbClr val="242F58"/>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 name="Group 1">
            <a:extLst>
              <a:ext uri="{FF2B5EF4-FFF2-40B4-BE49-F238E27FC236}">
                <a16:creationId xmlns:a16="http://schemas.microsoft.com/office/drawing/2014/main" id="{744F7BB8-12F4-361C-CDEE-543ECD0CB5A8}"/>
              </a:ext>
            </a:extLst>
          </p:cNvPr>
          <p:cNvGrpSpPr/>
          <p:nvPr/>
        </p:nvGrpSpPr>
        <p:grpSpPr>
          <a:xfrm>
            <a:off x="8407295" y="-28044"/>
            <a:ext cx="871964" cy="553028"/>
            <a:chOff x="8285465" y="79946"/>
            <a:chExt cx="871964" cy="553028"/>
          </a:xfrm>
        </p:grpSpPr>
        <p:sp>
          <p:nvSpPr>
            <p:cNvPr id="10" name="Google Shape;3967;p40">
              <a:extLst>
                <a:ext uri="{FF2B5EF4-FFF2-40B4-BE49-F238E27FC236}">
                  <a16:creationId xmlns:a16="http://schemas.microsoft.com/office/drawing/2014/main" id="{CCF5D571-AE70-1129-25FC-96DCF2EC5ABD}"/>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Strategy</a:t>
              </a: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21" name="Graphic 20">
              <a:extLst>
                <a:ext uri="{FF2B5EF4-FFF2-40B4-BE49-F238E27FC236}">
                  <a16:creationId xmlns:a16="http://schemas.microsoft.com/office/drawing/2014/main" id="{D8B58D9C-851E-8728-F184-B23ADCC571D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561402" y="79946"/>
              <a:ext cx="348226" cy="348226"/>
            </a:xfrm>
            <a:prstGeom prst="rect">
              <a:avLst/>
            </a:prstGeom>
          </p:spPr>
        </p:pic>
      </p:grpSp>
    </p:spTree>
    <p:extLst>
      <p:ext uri="{BB962C8B-B14F-4D97-AF65-F5344CB8AC3E}">
        <p14:creationId xmlns:p14="http://schemas.microsoft.com/office/powerpoint/2010/main" val="213671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6"/>
        <p:cNvGrpSpPr/>
        <p:nvPr/>
      </p:nvGrpSpPr>
      <p:grpSpPr>
        <a:xfrm>
          <a:off x="0" y="0"/>
          <a:ext cx="0" cy="0"/>
          <a:chOff x="0" y="0"/>
          <a:chExt cx="0" cy="0"/>
        </a:xfrm>
      </p:grpSpPr>
      <p:sp>
        <p:nvSpPr>
          <p:cNvPr id="3967" name="Google Shape;3967;p40"/>
          <p:cNvSpPr txBox="1">
            <a:spLocks noGrp="1"/>
          </p:cNvSpPr>
          <p:nvPr>
            <p:ph type="title"/>
          </p:nvPr>
        </p:nvSpPr>
        <p:spPr>
          <a:xfrm>
            <a:off x="2476501" y="3455848"/>
            <a:ext cx="5954250" cy="130017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Identifying The drivers of instagram engagement</a:t>
            </a:r>
            <a:endParaRPr/>
          </a:p>
        </p:txBody>
      </p:sp>
      <p:sp>
        <p:nvSpPr>
          <p:cNvPr id="3968" name="Google Shape;3968;p40"/>
          <p:cNvSpPr txBox="1">
            <a:spLocks noGrp="1"/>
          </p:cNvSpPr>
          <p:nvPr>
            <p:ph type="title" idx="2"/>
          </p:nvPr>
        </p:nvSpPr>
        <p:spPr>
          <a:xfrm>
            <a:off x="6577959" y="2376450"/>
            <a:ext cx="1852816"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lang="en-GB"/>
          </a:p>
        </p:txBody>
      </p:sp>
      <p:grpSp>
        <p:nvGrpSpPr>
          <p:cNvPr id="3970" name="Google Shape;3970;p40"/>
          <p:cNvGrpSpPr/>
          <p:nvPr/>
        </p:nvGrpSpPr>
        <p:grpSpPr>
          <a:xfrm>
            <a:off x="4151753" y="1411443"/>
            <a:ext cx="1763602" cy="1672817"/>
            <a:chOff x="4138184" y="930105"/>
            <a:chExt cx="3959591" cy="3755764"/>
          </a:xfrm>
        </p:grpSpPr>
        <p:sp>
          <p:nvSpPr>
            <p:cNvPr id="3971" name="Google Shape;3971;p40"/>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40"/>
            <p:cNvGrpSpPr/>
            <p:nvPr/>
          </p:nvGrpSpPr>
          <p:grpSpPr>
            <a:xfrm>
              <a:off x="4138184" y="930105"/>
              <a:ext cx="3868174" cy="3755764"/>
              <a:chOff x="4138184" y="930105"/>
              <a:chExt cx="3868174" cy="3755764"/>
            </a:xfrm>
          </p:grpSpPr>
          <p:sp>
            <p:nvSpPr>
              <p:cNvPr id="3973" name="Google Shape;3973;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40"/>
          <p:cNvGrpSpPr/>
          <p:nvPr/>
        </p:nvGrpSpPr>
        <p:grpSpPr>
          <a:xfrm rot="-7355672">
            <a:off x="870850" y="88876"/>
            <a:ext cx="2053828" cy="1672589"/>
            <a:chOff x="3394530" y="930105"/>
            <a:chExt cx="4611828" cy="3755764"/>
          </a:xfrm>
        </p:grpSpPr>
        <p:sp>
          <p:nvSpPr>
            <p:cNvPr id="4109" name="Google Shape;4109;p40"/>
            <p:cNvSpPr/>
            <p:nvPr/>
          </p:nvSpPr>
          <p:spPr>
            <a:xfrm>
              <a:off x="3394530" y="121409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40"/>
            <p:cNvGrpSpPr/>
            <p:nvPr/>
          </p:nvGrpSpPr>
          <p:grpSpPr>
            <a:xfrm>
              <a:off x="4138184" y="930105"/>
              <a:ext cx="3868174" cy="3755764"/>
              <a:chOff x="4138184" y="930105"/>
              <a:chExt cx="3868174" cy="3755764"/>
            </a:xfrm>
          </p:grpSpPr>
          <p:sp>
            <p:nvSpPr>
              <p:cNvPr id="4111" name="Google Shape;4111;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6" name="Google Shape;4246;p40"/>
          <p:cNvSpPr/>
          <p:nvPr/>
        </p:nvSpPr>
        <p:spPr>
          <a:xfrm>
            <a:off x="2695575" y="577651"/>
            <a:ext cx="7524750" cy="852425"/>
          </a:xfrm>
          <a:custGeom>
            <a:avLst/>
            <a:gdLst/>
            <a:ahLst/>
            <a:cxnLst/>
            <a:rect l="l" t="t" r="r" b="b"/>
            <a:pathLst>
              <a:path w="300990" h="34097" extrusionOk="0">
                <a:moveTo>
                  <a:pt x="0" y="32520"/>
                </a:moveTo>
                <a:cubicBezTo>
                  <a:pt x="7924" y="35161"/>
                  <a:pt x="18859" y="34616"/>
                  <a:pt x="24765" y="28710"/>
                </a:cubicBezTo>
                <a:cubicBezTo>
                  <a:pt x="31243" y="22232"/>
                  <a:pt x="37345" y="15285"/>
                  <a:pt x="44577" y="9660"/>
                </a:cubicBezTo>
                <a:cubicBezTo>
                  <a:pt x="51934" y="3938"/>
                  <a:pt x="61556" y="578"/>
                  <a:pt x="70866" y="135"/>
                </a:cubicBezTo>
                <a:cubicBezTo>
                  <a:pt x="93542" y="-945"/>
                  <a:pt x="114127" y="15770"/>
                  <a:pt x="136779" y="17280"/>
                </a:cubicBezTo>
                <a:cubicBezTo>
                  <a:pt x="151596" y="18268"/>
                  <a:pt x="166931" y="14015"/>
                  <a:pt x="180213" y="7374"/>
                </a:cubicBezTo>
                <a:cubicBezTo>
                  <a:pt x="184785" y="5088"/>
                  <a:pt x="188887" y="1356"/>
                  <a:pt x="193929" y="516"/>
                </a:cubicBezTo>
                <a:cubicBezTo>
                  <a:pt x="209882" y="-2143"/>
                  <a:pt x="225483" y="7642"/>
                  <a:pt x="241173" y="11565"/>
                </a:cubicBezTo>
                <a:cubicBezTo>
                  <a:pt x="260630" y="16429"/>
                  <a:pt x="281089" y="15554"/>
                  <a:pt x="300990" y="18042"/>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
        <p:nvSpPr>
          <p:cNvPr id="4247" name="Google Shape;4247;p40"/>
          <p:cNvSpPr/>
          <p:nvPr/>
        </p:nvSpPr>
        <p:spPr>
          <a:xfrm>
            <a:off x="928277" y="2335969"/>
            <a:ext cx="3129375" cy="3560000"/>
          </a:xfrm>
          <a:custGeom>
            <a:avLst/>
            <a:gdLst/>
            <a:ahLst/>
            <a:cxnLst/>
            <a:rect l="l" t="t" r="r" b="b"/>
            <a:pathLst>
              <a:path w="125175" h="142400" extrusionOk="0">
                <a:moveTo>
                  <a:pt x="125175" y="12098"/>
                </a:moveTo>
                <a:cubicBezTo>
                  <a:pt x="108411" y="26068"/>
                  <a:pt x="79660" y="31892"/>
                  <a:pt x="60405" y="21623"/>
                </a:cubicBezTo>
                <a:cubicBezTo>
                  <a:pt x="54873" y="18673"/>
                  <a:pt x="57931" y="7034"/>
                  <a:pt x="62691" y="2954"/>
                </a:cubicBezTo>
                <a:cubicBezTo>
                  <a:pt x="67536" y="-1199"/>
                  <a:pt x="79371" y="-1066"/>
                  <a:pt x="81741" y="4859"/>
                </a:cubicBezTo>
                <a:cubicBezTo>
                  <a:pt x="84441" y="11609"/>
                  <a:pt x="78205" y="20786"/>
                  <a:pt x="71835" y="24290"/>
                </a:cubicBezTo>
                <a:cubicBezTo>
                  <a:pt x="65429" y="27813"/>
                  <a:pt x="57961" y="28946"/>
                  <a:pt x="50880" y="30767"/>
                </a:cubicBezTo>
                <a:cubicBezTo>
                  <a:pt x="36012" y="34590"/>
                  <a:pt x="17539" y="32866"/>
                  <a:pt x="6684" y="43721"/>
                </a:cubicBezTo>
                <a:cubicBezTo>
                  <a:pt x="1541" y="48864"/>
                  <a:pt x="-2432" y="59377"/>
                  <a:pt x="2112" y="65057"/>
                </a:cubicBezTo>
                <a:cubicBezTo>
                  <a:pt x="6988" y="71153"/>
                  <a:pt x="16706" y="70627"/>
                  <a:pt x="23829" y="73820"/>
                </a:cubicBezTo>
                <a:cubicBezTo>
                  <a:pt x="27143" y="75306"/>
                  <a:pt x="28734" y="79308"/>
                  <a:pt x="30306" y="82583"/>
                </a:cubicBezTo>
                <a:cubicBezTo>
                  <a:pt x="39052" y="100803"/>
                  <a:pt x="34691" y="128109"/>
                  <a:pt x="20400" y="142400"/>
                </a:cubicBezTo>
              </a:path>
            </a:pathLst>
          </a:custGeom>
          <a:noFill/>
          <a:ln w="19050" cap="flat" cmpd="sng">
            <a:solidFill>
              <a:schemeClr val="accent5"/>
            </a:solidFill>
            <a:prstDash val="dash"/>
            <a:round/>
            <a:headEnd type="none" w="med" len="med"/>
            <a:tailEnd type="none" w="med" len="med"/>
          </a:ln>
        </p:spPr>
        <p:txBody>
          <a:bodyPr/>
          <a:lstStyle/>
          <a:p>
            <a:endParaRPr lang="en-GB"/>
          </a:p>
        </p:txBody>
      </p:sp>
      <p:pic>
        <p:nvPicPr>
          <p:cNvPr id="3" name="Graphic 2" descr="Gears with solid fill">
            <a:extLst>
              <a:ext uri="{FF2B5EF4-FFF2-40B4-BE49-F238E27FC236}">
                <a16:creationId xmlns:a16="http://schemas.microsoft.com/office/drawing/2014/main" id="{41B28796-17A1-33DB-CF5E-80EC4053FD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881" y="2333750"/>
            <a:ext cx="914400" cy="914400"/>
          </a:xfrm>
          <a:prstGeom prst="rect">
            <a:avLst/>
          </a:prstGeom>
        </p:spPr>
      </p:pic>
    </p:spTree>
    <p:extLst>
      <p:ext uri="{BB962C8B-B14F-4D97-AF65-F5344CB8AC3E}">
        <p14:creationId xmlns:p14="http://schemas.microsoft.com/office/powerpoint/2010/main" val="3454888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508DEF-B224-7468-DDA7-E90056E6EBE9}"/>
              </a:ext>
            </a:extLst>
          </p:cNvPr>
          <p:cNvSpPr>
            <a:spLocks noGrp="1"/>
          </p:cNvSpPr>
          <p:nvPr>
            <p:ph type="title"/>
          </p:nvPr>
        </p:nvSpPr>
        <p:spPr/>
        <p:txBody>
          <a:bodyPr/>
          <a:lstStyle/>
          <a:p>
            <a:r>
              <a:rPr lang="nl-NL" err="1"/>
              <a:t>Potential</a:t>
            </a:r>
            <a:r>
              <a:rPr lang="nl-NL"/>
              <a:t> drivers</a:t>
            </a:r>
            <a:endParaRPr lang="nl-BE"/>
          </a:p>
        </p:txBody>
      </p:sp>
      <p:sp>
        <p:nvSpPr>
          <p:cNvPr id="6" name="Rectangle 5">
            <a:extLst>
              <a:ext uri="{FF2B5EF4-FFF2-40B4-BE49-F238E27FC236}">
                <a16:creationId xmlns:a16="http://schemas.microsoft.com/office/drawing/2014/main" id="{23984AA8-3C07-2E10-A17A-B47487AA3C55}"/>
              </a:ext>
            </a:extLst>
          </p:cNvPr>
          <p:cNvSpPr/>
          <p:nvPr/>
        </p:nvSpPr>
        <p:spPr>
          <a:xfrm>
            <a:off x="1159042" y="1050887"/>
            <a:ext cx="7863338" cy="971604"/>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8587E026-7B7B-4453-92AC-666DA79371B2}"/>
              </a:ext>
            </a:extLst>
          </p:cNvPr>
          <p:cNvSpPr/>
          <p:nvPr/>
        </p:nvSpPr>
        <p:spPr>
          <a:xfrm>
            <a:off x="1159042" y="2161489"/>
            <a:ext cx="7863338" cy="994186"/>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91B5A8DE-D88E-4942-5ABE-C3FC888F1588}"/>
              </a:ext>
            </a:extLst>
          </p:cNvPr>
          <p:cNvSpPr/>
          <p:nvPr/>
        </p:nvSpPr>
        <p:spPr>
          <a:xfrm>
            <a:off x="1159042" y="3294673"/>
            <a:ext cx="7863338" cy="994186"/>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4" name="Graphic 33" descr="Watch with solid fill">
            <a:extLst>
              <a:ext uri="{FF2B5EF4-FFF2-40B4-BE49-F238E27FC236}">
                <a16:creationId xmlns:a16="http://schemas.microsoft.com/office/drawing/2014/main" id="{D14977E0-F328-93D5-E476-11195C71CE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105" y="2304139"/>
            <a:ext cx="569879" cy="569879"/>
          </a:xfrm>
          <a:prstGeom prst="rect">
            <a:avLst/>
          </a:prstGeom>
        </p:spPr>
      </p:pic>
      <p:pic>
        <p:nvPicPr>
          <p:cNvPr id="36" name="Graphic 35" descr="Snowman with solid fill">
            <a:extLst>
              <a:ext uri="{FF2B5EF4-FFF2-40B4-BE49-F238E27FC236}">
                <a16:creationId xmlns:a16="http://schemas.microsoft.com/office/drawing/2014/main" id="{6886BF54-E34E-B369-6E57-DC9A91EAA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9539" y="2195461"/>
            <a:ext cx="718090" cy="718090"/>
          </a:xfrm>
          <a:prstGeom prst="rect">
            <a:avLst/>
          </a:prstGeom>
        </p:spPr>
      </p:pic>
      <p:pic>
        <p:nvPicPr>
          <p:cNvPr id="38" name="Graphic 37" descr="Marker with solid fill">
            <a:extLst>
              <a:ext uri="{FF2B5EF4-FFF2-40B4-BE49-F238E27FC236}">
                <a16:creationId xmlns:a16="http://schemas.microsoft.com/office/drawing/2014/main" id="{F94ABC8D-5276-D617-D989-C00D99BD4B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1029" y="2172261"/>
            <a:ext cx="787149" cy="787149"/>
          </a:xfrm>
          <a:prstGeom prst="rect">
            <a:avLst/>
          </a:prstGeom>
        </p:spPr>
      </p:pic>
      <p:pic>
        <p:nvPicPr>
          <p:cNvPr id="40" name="Graphic 39" descr="Airplane with solid fill">
            <a:extLst>
              <a:ext uri="{FF2B5EF4-FFF2-40B4-BE49-F238E27FC236}">
                <a16:creationId xmlns:a16="http://schemas.microsoft.com/office/drawing/2014/main" id="{3E50399B-BC09-888F-FBF2-A7B0028F9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5060" y="3391567"/>
            <a:ext cx="679622" cy="679622"/>
          </a:xfrm>
          <a:prstGeom prst="rect">
            <a:avLst/>
          </a:prstGeom>
        </p:spPr>
      </p:pic>
      <p:grpSp>
        <p:nvGrpSpPr>
          <p:cNvPr id="55" name="Group 54">
            <a:extLst>
              <a:ext uri="{FF2B5EF4-FFF2-40B4-BE49-F238E27FC236}">
                <a16:creationId xmlns:a16="http://schemas.microsoft.com/office/drawing/2014/main" id="{DE11FE4A-4DCA-1DC3-431C-962DA0B4DA8F}"/>
              </a:ext>
            </a:extLst>
          </p:cNvPr>
          <p:cNvGrpSpPr/>
          <p:nvPr/>
        </p:nvGrpSpPr>
        <p:grpSpPr>
          <a:xfrm>
            <a:off x="4922321" y="3355907"/>
            <a:ext cx="731086" cy="718090"/>
            <a:chOff x="4571999" y="3251637"/>
            <a:chExt cx="914400" cy="914400"/>
          </a:xfrm>
          <a:solidFill>
            <a:schemeClr val="accent5">
              <a:lumMod val="95000"/>
            </a:schemeClr>
          </a:solidFill>
        </p:grpSpPr>
        <p:pic>
          <p:nvPicPr>
            <p:cNvPr id="42" name="Graphic 41" descr="Magnifying glass with solid fill">
              <a:extLst>
                <a:ext uri="{FF2B5EF4-FFF2-40B4-BE49-F238E27FC236}">
                  <a16:creationId xmlns:a16="http://schemas.microsoft.com/office/drawing/2014/main" id="{8EF07D8A-726B-FCAB-CCA1-3787D54827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1999" y="3251637"/>
              <a:ext cx="914400" cy="914400"/>
            </a:xfrm>
            <a:prstGeom prst="rect">
              <a:avLst/>
            </a:prstGeom>
          </p:spPr>
        </p:pic>
        <p:pic>
          <p:nvPicPr>
            <p:cNvPr id="44" name="Graphic 43" descr="Smiling face with solid fill with solid fill">
              <a:extLst>
                <a:ext uri="{FF2B5EF4-FFF2-40B4-BE49-F238E27FC236}">
                  <a16:creationId xmlns:a16="http://schemas.microsoft.com/office/drawing/2014/main" id="{9859BBCE-08D1-B515-C687-0734CE2D3B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00985" y="3382829"/>
              <a:ext cx="468462" cy="468462"/>
            </a:xfrm>
            <a:prstGeom prst="rect">
              <a:avLst/>
            </a:prstGeom>
          </p:spPr>
        </p:pic>
      </p:grpSp>
      <p:pic>
        <p:nvPicPr>
          <p:cNvPr id="45" name="Picture 7" descr="A logo on a black background&#10;&#10;Description automatically generated">
            <a:extLst>
              <a:ext uri="{FF2B5EF4-FFF2-40B4-BE49-F238E27FC236}">
                <a16:creationId xmlns:a16="http://schemas.microsoft.com/office/drawing/2014/main" id="{5EB10866-8EBB-86C4-1B6A-6BAC505424D1}"/>
              </a:ext>
            </a:extLst>
          </p:cNvPr>
          <p:cNvPicPr>
            <a:picLocks noChangeAspect="1"/>
          </p:cNvPicPr>
          <p:nvPr/>
        </p:nvPicPr>
        <p:blipFill rotWithShape="1">
          <a:blip r:embed="rId15">
            <a:duotone>
              <a:schemeClr val="accent5">
                <a:shade val="45000"/>
                <a:satMod val="135000"/>
              </a:schemeClr>
              <a:prstClr val="white"/>
            </a:duotone>
          </a:blip>
          <a:srcRect l="10596" t="38994" r="10322" b="39251"/>
          <a:stretch/>
        </p:blipFill>
        <p:spPr>
          <a:xfrm>
            <a:off x="3102179" y="3798694"/>
            <a:ext cx="1283516" cy="235386"/>
          </a:xfrm>
          <a:prstGeom prst="rect">
            <a:avLst/>
          </a:prstGeom>
        </p:spPr>
      </p:pic>
      <p:pic>
        <p:nvPicPr>
          <p:cNvPr id="46" name="Picture 6" descr="A logo with blue and yellow stripes&#10;&#10;Description automatically generated">
            <a:extLst>
              <a:ext uri="{FF2B5EF4-FFF2-40B4-BE49-F238E27FC236}">
                <a16:creationId xmlns:a16="http://schemas.microsoft.com/office/drawing/2014/main" id="{B8056CF7-141E-2E99-A534-3D0EB8F1F1F5}"/>
              </a:ext>
            </a:extLst>
          </p:cNvPr>
          <p:cNvPicPr>
            <a:picLocks noChangeAspect="1"/>
          </p:cNvPicPr>
          <p:nvPr/>
        </p:nvPicPr>
        <p:blipFill rotWithShape="1">
          <a:blip r:embed="rId16">
            <a:duotone>
              <a:schemeClr val="accent5">
                <a:shade val="45000"/>
                <a:satMod val="135000"/>
              </a:schemeClr>
              <a:prstClr val="white"/>
            </a:duotone>
          </a:blip>
          <a:srcRect t="15551" b="16865"/>
          <a:stretch/>
        </p:blipFill>
        <p:spPr>
          <a:xfrm>
            <a:off x="3503685" y="3385024"/>
            <a:ext cx="986865" cy="419540"/>
          </a:xfrm>
          <a:prstGeom prst="rect">
            <a:avLst/>
          </a:prstGeom>
        </p:spPr>
      </p:pic>
      <p:grpSp>
        <p:nvGrpSpPr>
          <p:cNvPr id="53" name="Group 52">
            <a:extLst>
              <a:ext uri="{FF2B5EF4-FFF2-40B4-BE49-F238E27FC236}">
                <a16:creationId xmlns:a16="http://schemas.microsoft.com/office/drawing/2014/main" id="{04E3EB01-01C7-07A0-5CB1-E38E720CF9D8}"/>
              </a:ext>
            </a:extLst>
          </p:cNvPr>
          <p:cNvGrpSpPr/>
          <p:nvPr/>
        </p:nvGrpSpPr>
        <p:grpSpPr>
          <a:xfrm>
            <a:off x="125185" y="2198231"/>
            <a:ext cx="821686" cy="781696"/>
            <a:chOff x="106511" y="2159077"/>
            <a:chExt cx="914400" cy="914400"/>
          </a:xfrm>
          <a:solidFill>
            <a:schemeClr val="accent5">
              <a:lumMod val="95000"/>
            </a:schemeClr>
          </a:solidFill>
        </p:grpSpPr>
        <p:pic>
          <p:nvPicPr>
            <p:cNvPr id="50" name="Graphic 49" descr="Smart Phone with solid fill">
              <a:extLst>
                <a:ext uri="{FF2B5EF4-FFF2-40B4-BE49-F238E27FC236}">
                  <a16:creationId xmlns:a16="http://schemas.microsoft.com/office/drawing/2014/main" id="{A61F1DE7-41A4-93D9-ED25-9275CC9709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11" y="2159077"/>
              <a:ext cx="914400" cy="914400"/>
            </a:xfrm>
            <a:prstGeom prst="rect">
              <a:avLst/>
            </a:prstGeom>
          </p:spPr>
        </p:pic>
        <p:pic>
          <p:nvPicPr>
            <p:cNvPr id="52" name="Graphic 51" descr="Polaroid Pictures with solid fill">
              <a:extLst>
                <a:ext uri="{FF2B5EF4-FFF2-40B4-BE49-F238E27FC236}">
                  <a16:creationId xmlns:a16="http://schemas.microsoft.com/office/drawing/2014/main" id="{C95BE960-0D33-2ABE-020B-2820641620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6488" y="2411590"/>
              <a:ext cx="410741" cy="410741"/>
            </a:xfrm>
            <a:prstGeom prst="rect">
              <a:avLst/>
            </a:prstGeom>
          </p:spPr>
        </p:pic>
      </p:grpSp>
      <p:pic>
        <p:nvPicPr>
          <p:cNvPr id="58" name="Graphic 57" descr="Triangle Ruler with solid fill">
            <a:extLst>
              <a:ext uri="{FF2B5EF4-FFF2-40B4-BE49-F238E27FC236}">
                <a16:creationId xmlns:a16="http://schemas.microsoft.com/office/drawing/2014/main" id="{252F94EB-8895-2F75-7091-E8C2D109C0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33886" y="2230129"/>
            <a:ext cx="654388" cy="654388"/>
          </a:xfrm>
          <a:prstGeom prst="rect">
            <a:avLst/>
          </a:prstGeom>
        </p:spPr>
      </p:pic>
      <p:pic>
        <p:nvPicPr>
          <p:cNvPr id="60" name="Graphic 59" descr="Bank check with solid fill">
            <a:extLst>
              <a:ext uri="{FF2B5EF4-FFF2-40B4-BE49-F238E27FC236}">
                <a16:creationId xmlns:a16="http://schemas.microsoft.com/office/drawing/2014/main" id="{C3EB0032-C570-08A1-E699-DA0846F8B57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541" y="1061896"/>
            <a:ext cx="914400" cy="914400"/>
          </a:xfrm>
          <a:prstGeom prst="rect">
            <a:avLst/>
          </a:prstGeom>
        </p:spPr>
      </p:pic>
      <p:pic>
        <p:nvPicPr>
          <p:cNvPr id="61" name="Graphic 60" descr="Images with solid fill">
            <a:extLst>
              <a:ext uri="{FF2B5EF4-FFF2-40B4-BE49-F238E27FC236}">
                <a16:creationId xmlns:a16="http://schemas.microsoft.com/office/drawing/2014/main" id="{D5E59F95-9B75-9FAE-C7FD-54FF529495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45516" y="2237305"/>
            <a:ext cx="691967" cy="691967"/>
          </a:xfrm>
          <a:prstGeom prst="rect">
            <a:avLst/>
          </a:prstGeom>
        </p:spPr>
      </p:pic>
      <p:pic>
        <p:nvPicPr>
          <p:cNvPr id="63" name="Graphic 62" descr="Image with solid fill">
            <a:extLst>
              <a:ext uri="{FF2B5EF4-FFF2-40B4-BE49-F238E27FC236}">
                <a16:creationId xmlns:a16="http://schemas.microsoft.com/office/drawing/2014/main" id="{FC9A70B6-8D89-8393-65D7-60945C309E3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7396" y="3354664"/>
            <a:ext cx="810801" cy="810801"/>
          </a:xfrm>
          <a:prstGeom prst="rect">
            <a:avLst/>
          </a:prstGeom>
        </p:spPr>
      </p:pic>
      <p:sp>
        <p:nvSpPr>
          <p:cNvPr id="3" name="TextBox 2">
            <a:extLst>
              <a:ext uri="{FF2B5EF4-FFF2-40B4-BE49-F238E27FC236}">
                <a16:creationId xmlns:a16="http://schemas.microsoft.com/office/drawing/2014/main" id="{8784C435-9D30-8E0B-9816-55B19E9E9085}"/>
              </a:ext>
            </a:extLst>
          </p:cNvPr>
          <p:cNvSpPr txBox="1"/>
          <p:nvPr/>
        </p:nvSpPr>
        <p:spPr>
          <a:xfrm>
            <a:off x="1105923" y="1671296"/>
            <a:ext cx="8191697" cy="276999"/>
          </a:xfrm>
          <a:prstGeom prst="rect">
            <a:avLst/>
          </a:prstGeom>
          <a:noFill/>
          <a:ln>
            <a:noFill/>
          </a:ln>
        </p:spPr>
        <p:txBody>
          <a:bodyPr wrap="square" rtlCol="0">
            <a:spAutoFit/>
          </a:bodyPr>
          <a:lstStyle/>
          <a:p>
            <a:r>
              <a:rPr lang="en-GB" sz="1200" b="1">
                <a:solidFill>
                  <a:srgbClr val="242F58"/>
                </a:solidFill>
                <a:latin typeface="Calibri" panose="020F0502020204030204" pitchFamily="34" charset="0"/>
                <a:ea typeface="Calibri" panose="020F0502020204030204" pitchFamily="34" charset="0"/>
                <a:cs typeface="Calibri" panose="020F0502020204030204" pitchFamily="34" charset="0"/>
              </a:rPr>
              <a:t>Contains City   Nr. @   Nr. ‘#’    Nr. ‘?’</a:t>
            </a:r>
            <a:r>
              <a:rPr lang="en-GB" sz="1200" b="1" baseline="30000">
                <a:solidFill>
                  <a:srgbClr val="242F58"/>
                </a:solidFill>
                <a:latin typeface="Calibri" panose="020F0502020204030204" pitchFamily="34" charset="0"/>
                <a:ea typeface="Calibri" panose="020F0502020204030204" pitchFamily="34" charset="0"/>
                <a:cs typeface="Calibri" panose="020F0502020204030204" pitchFamily="34" charset="0"/>
              </a:rPr>
              <a:t>1</a:t>
            </a:r>
            <a:r>
              <a:rPr lang="en-GB" sz="1200" b="1">
                <a:solidFill>
                  <a:srgbClr val="242F58"/>
                </a:solidFill>
                <a:latin typeface="Calibri" panose="020F0502020204030204" pitchFamily="34" charset="0"/>
                <a:ea typeface="Calibri" panose="020F0502020204030204" pitchFamily="34" charset="0"/>
                <a:cs typeface="Calibri" panose="020F0502020204030204" pitchFamily="34" charset="0"/>
              </a:rPr>
              <a:t>     Nr. ‘!’   Contains Link</a:t>
            </a:r>
            <a:r>
              <a:rPr lang="en-GB" sz="1200" b="1" baseline="30000">
                <a:solidFill>
                  <a:srgbClr val="242F58"/>
                </a:solidFill>
                <a:latin typeface="Calibri" panose="020F0502020204030204" pitchFamily="34" charset="0"/>
                <a:ea typeface="Calibri" panose="020F0502020204030204" pitchFamily="34" charset="0"/>
                <a:cs typeface="Calibri" panose="020F0502020204030204" pitchFamily="34" charset="0"/>
              </a:rPr>
              <a:t>1</a:t>
            </a:r>
            <a:r>
              <a:rPr lang="en-GB" sz="1200" b="1">
                <a:solidFill>
                  <a:srgbClr val="242F58"/>
                </a:solidFill>
                <a:latin typeface="Calibri" panose="020F0502020204030204" pitchFamily="34" charset="0"/>
                <a:ea typeface="Calibri" panose="020F0502020204030204" pitchFamily="34" charset="0"/>
                <a:cs typeface="Calibri" panose="020F0502020204030204" pitchFamily="34" charset="0"/>
              </a:rPr>
              <a:t>    Sentiment</a:t>
            </a:r>
            <a:r>
              <a:rPr lang="en-GB" sz="1200" b="1" baseline="30000">
                <a:solidFill>
                  <a:srgbClr val="242F58"/>
                </a:solidFill>
                <a:latin typeface="Calibri" panose="020F0502020204030204" pitchFamily="34" charset="0"/>
                <a:ea typeface="Calibri" panose="020F0502020204030204" pitchFamily="34" charset="0"/>
                <a:cs typeface="Calibri" panose="020F0502020204030204" pitchFamily="34" charset="0"/>
              </a:rPr>
              <a:t>2      </a:t>
            </a:r>
            <a:r>
              <a:rPr lang="en-GB" sz="1200" b="1">
                <a:solidFill>
                  <a:srgbClr val="242F58"/>
                </a:solidFill>
                <a:latin typeface="Calibri" panose="020F0502020204030204" pitchFamily="34" charset="0"/>
                <a:ea typeface="Calibri" panose="020F0502020204030204" pitchFamily="34" charset="0"/>
                <a:cs typeface="Calibri" panose="020F0502020204030204" pitchFamily="34" charset="0"/>
              </a:rPr>
              <a:t>Nr.Words</a:t>
            </a:r>
            <a:r>
              <a:rPr lang="en-GB" sz="1200" b="1" baseline="30000">
                <a:solidFill>
                  <a:srgbClr val="242F58"/>
                </a:solidFill>
                <a:latin typeface="Calibri" panose="020F0502020204030204" pitchFamily="34" charset="0"/>
                <a:ea typeface="Calibri" panose="020F0502020204030204" pitchFamily="34" charset="0"/>
                <a:cs typeface="Calibri" panose="020F0502020204030204" pitchFamily="34" charset="0"/>
              </a:rPr>
              <a:t>1    </a:t>
            </a:r>
            <a:r>
              <a:rPr lang="en-GB" sz="1200" b="1" err="1">
                <a:solidFill>
                  <a:srgbClr val="242F58"/>
                </a:solidFill>
                <a:latin typeface="Calibri" panose="020F0502020204030204" pitchFamily="34" charset="0"/>
                <a:ea typeface="Calibri" panose="020F0502020204030204" pitchFamily="34" charset="0"/>
                <a:cs typeface="Calibri" panose="020F0502020204030204" pitchFamily="34" charset="0"/>
              </a:rPr>
              <a:t>Nr.Tags</a:t>
            </a:r>
            <a:r>
              <a:rPr lang="en-GB" sz="1200" b="1">
                <a:solidFill>
                  <a:srgbClr val="242F58"/>
                </a:solidFill>
                <a:latin typeface="Calibri" panose="020F0502020204030204" pitchFamily="34" charset="0"/>
                <a:ea typeface="Calibri" panose="020F0502020204030204" pitchFamily="34" charset="0"/>
                <a:cs typeface="Calibri" panose="020F0502020204030204" pitchFamily="34" charset="0"/>
              </a:rPr>
              <a:t>    Subjectivity</a:t>
            </a:r>
            <a:r>
              <a:rPr lang="en-GB" sz="1200" b="1" baseline="30000">
                <a:solidFill>
                  <a:srgbClr val="242F58"/>
                </a:solidFill>
                <a:latin typeface="Calibri" panose="020F0502020204030204" pitchFamily="34" charset="0"/>
                <a:ea typeface="Calibri" panose="020F0502020204030204" pitchFamily="34" charset="0"/>
                <a:cs typeface="Calibri" panose="020F0502020204030204" pitchFamily="34" charset="0"/>
              </a:rPr>
              <a:t>2</a:t>
            </a:r>
            <a:r>
              <a:rPr lang="en-GB" sz="1200" b="1">
                <a:solidFill>
                  <a:srgbClr val="242F58"/>
                </a:solidFill>
                <a:latin typeface="Calibri" panose="020F0502020204030204" pitchFamily="34" charset="0"/>
                <a:ea typeface="Calibri" panose="020F0502020204030204" pitchFamily="34" charset="0"/>
                <a:cs typeface="Calibri" panose="020F0502020204030204" pitchFamily="34" charset="0"/>
              </a:rPr>
              <a:t>   </a:t>
            </a:r>
            <a:r>
              <a:rPr lang="en-GB" sz="1200" b="1" err="1">
                <a:solidFill>
                  <a:srgbClr val="242F58"/>
                </a:solidFill>
                <a:latin typeface="Calibri" panose="020F0502020204030204" pitchFamily="34" charset="0"/>
                <a:ea typeface="Calibri" panose="020F0502020204030204" pitchFamily="34" charset="0"/>
                <a:cs typeface="Calibri" panose="020F0502020204030204" pitchFamily="34" charset="0"/>
              </a:rPr>
              <a:t>Nr.Emojis</a:t>
            </a:r>
            <a:r>
              <a:rPr lang="en-GB" sz="1200" b="1">
                <a:solidFill>
                  <a:srgbClr val="242F58"/>
                </a:solidFill>
                <a:latin typeface="Calibri" panose="020F0502020204030204" pitchFamily="34" charset="0"/>
                <a:ea typeface="Calibri" panose="020F0502020204030204" pitchFamily="34" charset="0"/>
                <a:cs typeface="Calibri" panose="020F0502020204030204" pitchFamily="34" charset="0"/>
              </a:rPr>
              <a:t> </a:t>
            </a:r>
            <a:endParaRPr lang="en-BE" sz="1200" b="1">
              <a:solidFill>
                <a:srgbClr val="242F58"/>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CF6E667-E182-F83A-D4CB-64BD30D67110}"/>
              </a:ext>
            </a:extLst>
          </p:cNvPr>
          <p:cNvSpPr txBox="1"/>
          <p:nvPr/>
        </p:nvSpPr>
        <p:spPr>
          <a:xfrm>
            <a:off x="191523" y="1648081"/>
            <a:ext cx="763351" cy="307777"/>
          </a:xfrm>
          <a:prstGeom prst="rect">
            <a:avLst/>
          </a:prstGeom>
          <a:noFill/>
        </p:spPr>
        <p:txBody>
          <a:bodyPr wrap="none" rtlCol="0">
            <a:spAutoFit/>
          </a:bodyPr>
          <a:lstStyle/>
          <a:p>
            <a:r>
              <a:rPr lang="en-GB" b="1">
                <a:latin typeface="Calibri" panose="020F0502020204030204" pitchFamily="34" charset="0"/>
                <a:ea typeface="Calibri" panose="020F0502020204030204" pitchFamily="34" charset="0"/>
                <a:cs typeface="Calibri" panose="020F0502020204030204" pitchFamily="34" charset="0"/>
              </a:rPr>
              <a:t>Caption</a:t>
            </a:r>
            <a:endParaRPr lang="en-BE" b="1">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804F834-8CEC-C2CA-3A01-CA0B81DF19DC}"/>
              </a:ext>
            </a:extLst>
          </p:cNvPr>
          <p:cNvSpPr txBox="1"/>
          <p:nvPr/>
        </p:nvSpPr>
        <p:spPr>
          <a:xfrm>
            <a:off x="278523" y="2894085"/>
            <a:ext cx="511679"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Post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308C226-3A7F-B379-9D7B-7548FBB502B6}"/>
              </a:ext>
            </a:extLst>
          </p:cNvPr>
          <p:cNvSpPr txBox="1"/>
          <p:nvPr/>
        </p:nvSpPr>
        <p:spPr>
          <a:xfrm>
            <a:off x="241607" y="3981082"/>
            <a:ext cx="641522"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Image</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CF1EE2E3-04B2-A456-4677-884A2783B0EE}"/>
              </a:ext>
            </a:extLst>
          </p:cNvPr>
          <p:cNvGrpSpPr/>
          <p:nvPr/>
        </p:nvGrpSpPr>
        <p:grpSpPr>
          <a:xfrm>
            <a:off x="3086337" y="2207805"/>
            <a:ext cx="789617" cy="718090"/>
            <a:chOff x="3116185" y="2223565"/>
            <a:chExt cx="789617" cy="718090"/>
          </a:xfrm>
          <a:solidFill>
            <a:schemeClr val="accent5">
              <a:lumMod val="95000"/>
            </a:schemeClr>
          </a:solidFill>
        </p:grpSpPr>
        <p:pic>
          <p:nvPicPr>
            <p:cNvPr id="23" name="Graphic 22" descr="Badge 1 with solid fill">
              <a:extLst>
                <a:ext uri="{FF2B5EF4-FFF2-40B4-BE49-F238E27FC236}">
                  <a16:creationId xmlns:a16="http://schemas.microsoft.com/office/drawing/2014/main" id="{453572DC-D497-74A0-01A5-B5AC5612E0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116185" y="2249688"/>
              <a:ext cx="376907" cy="376907"/>
            </a:xfrm>
            <a:prstGeom prst="rect">
              <a:avLst/>
            </a:prstGeom>
          </p:spPr>
        </p:pic>
        <p:pic>
          <p:nvPicPr>
            <p:cNvPr id="27" name="Graphic 26" descr="Stopwatch 50% outline">
              <a:extLst>
                <a:ext uri="{FF2B5EF4-FFF2-40B4-BE49-F238E27FC236}">
                  <a16:creationId xmlns:a16="http://schemas.microsoft.com/office/drawing/2014/main" id="{2C2E3637-ED8D-9716-96A1-97F95A07707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87712" y="2223565"/>
              <a:ext cx="718090" cy="718090"/>
            </a:xfrm>
            <a:prstGeom prst="rect">
              <a:avLst/>
            </a:prstGeom>
          </p:spPr>
        </p:pic>
      </p:grpSp>
      <p:pic>
        <p:nvPicPr>
          <p:cNvPr id="35" name="Graphic 34" descr="Daily calendar with solid fill">
            <a:extLst>
              <a:ext uri="{FF2B5EF4-FFF2-40B4-BE49-F238E27FC236}">
                <a16:creationId xmlns:a16="http://schemas.microsoft.com/office/drawing/2014/main" id="{40D9356E-D526-7F02-AA18-B825BCCBC34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66133" y="2168546"/>
            <a:ext cx="787148" cy="787148"/>
          </a:xfrm>
          <a:prstGeom prst="rect">
            <a:avLst/>
          </a:prstGeom>
        </p:spPr>
      </p:pic>
      <p:sp>
        <p:nvSpPr>
          <p:cNvPr id="43" name="TextBox 42">
            <a:extLst>
              <a:ext uri="{FF2B5EF4-FFF2-40B4-BE49-F238E27FC236}">
                <a16:creationId xmlns:a16="http://schemas.microsoft.com/office/drawing/2014/main" id="{A35A73EC-BE33-C20F-EAAB-4EE7E225EC0C}"/>
              </a:ext>
            </a:extLst>
          </p:cNvPr>
          <p:cNvSpPr txBox="1"/>
          <p:nvPr/>
        </p:nvSpPr>
        <p:spPr>
          <a:xfrm>
            <a:off x="1080630" y="4486884"/>
            <a:ext cx="1967615" cy="630942"/>
          </a:xfrm>
          <a:prstGeom prst="rect">
            <a:avLst/>
          </a:prstGeom>
          <a:noFill/>
        </p:spPr>
        <p:txBody>
          <a:bodyPr wrap="square">
            <a:spAutoFit/>
          </a:bodyPr>
          <a:lstStyle/>
          <a:p>
            <a:pPr algn="l"/>
            <a:r>
              <a:rPr lang="en-GB" sz="700" i="0"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1 </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De Vries, L., Gensler, S., &amp; </a:t>
            </a:r>
            <a:r>
              <a:rPr lang="en-GB" sz="700" i="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Leeflang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P. S. (2012). Popularity of brand posts on brand fan pages: An investigation of the effects of social media marketing.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Journal of interactive marketing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26</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(2), 83-91.</a:t>
            </a:r>
            <a:endParaRPr lang="en-BE" sz="70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6A923557-131D-CD14-97BE-657D1178CBA4}"/>
              </a:ext>
            </a:extLst>
          </p:cNvPr>
          <p:cNvSpPr txBox="1"/>
          <p:nvPr/>
        </p:nvSpPr>
        <p:spPr>
          <a:xfrm>
            <a:off x="2961885" y="4492220"/>
            <a:ext cx="2047051" cy="523220"/>
          </a:xfrm>
          <a:prstGeom prst="rect">
            <a:avLst/>
          </a:prstGeom>
          <a:noFill/>
        </p:spPr>
        <p:txBody>
          <a:bodyPr wrap="square">
            <a:spAutoFit/>
          </a:bodyPr>
          <a:lstStyle/>
          <a:p>
            <a:r>
              <a:rPr lang="en-GB" sz="700" b="1" baseline="30000">
                <a:solidFill>
                  <a:schemeClr val="accent6"/>
                </a:solidFill>
                <a:latin typeface="Calibri" panose="020F0502020204030204" pitchFamily="34" charset="0"/>
                <a:ea typeface="Calibri" panose="020F0502020204030204" pitchFamily="34" charset="0"/>
                <a:cs typeface="Calibri" panose="020F0502020204030204" pitchFamily="34" charset="0"/>
              </a:rPr>
              <a:t>2 </a:t>
            </a:r>
            <a:r>
              <a:rPr lang="en-GB" sz="700" i="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Meire</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M., Hewett, K., </a:t>
            </a:r>
            <a:r>
              <a:rPr lang="en-GB" sz="700" i="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Ballings</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M., Kumar, V., &amp; Van den Poel, D. (2019). The role of marketer-generated content in customer engagement marketing.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Journal of Marketing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83</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(6), 21-42.</a:t>
            </a:r>
            <a:endParaRPr lang="en-BE" sz="70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C9074260-BD6B-C356-B7ED-1BA68C8F1F5E}"/>
              </a:ext>
            </a:extLst>
          </p:cNvPr>
          <p:cNvSpPr txBox="1"/>
          <p:nvPr/>
        </p:nvSpPr>
        <p:spPr>
          <a:xfrm>
            <a:off x="6744090" y="4498674"/>
            <a:ext cx="1699487" cy="630942"/>
          </a:xfrm>
          <a:prstGeom prst="rect">
            <a:avLst/>
          </a:prstGeom>
          <a:noFill/>
        </p:spPr>
        <p:txBody>
          <a:bodyPr wrap="square">
            <a:spAutoFit/>
          </a:bodyPr>
          <a:lstStyle/>
          <a:p>
            <a:r>
              <a:rPr lang="en-GB" sz="700" b="1" i="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4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Öhman</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W. (2017).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Instagram marketing: a study about the effect of visual content on customer engagement in the airline industry</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(Doctoral dissertation).</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546E2ED1-B861-3A77-C787-9143E3DCCEA7}"/>
              </a:ext>
            </a:extLst>
          </p:cNvPr>
          <p:cNvSpPr txBox="1"/>
          <p:nvPr/>
        </p:nvSpPr>
        <p:spPr>
          <a:xfrm>
            <a:off x="4884256" y="4498674"/>
            <a:ext cx="1866074" cy="630942"/>
          </a:xfrm>
          <a:prstGeom prst="rect">
            <a:avLst/>
          </a:prstGeom>
          <a:noFill/>
        </p:spPr>
        <p:txBody>
          <a:bodyPr wrap="square">
            <a:spAutoFit/>
          </a:bodyPr>
          <a:lstStyle/>
          <a:p>
            <a:r>
              <a:rPr lang="en-GB" sz="700" b="1"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3</a:t>
            </a:r>
            <a:r>
              <a:rPr lang="en-GB" sz="70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Kastrenakes</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J. (2015, September 27). </a:t>
            </a:r>
            <a:r>
              <a:rPr lang="en-GB" sz="70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Portrait is the new square on Instagram</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The Verge. https://</a:t>
            </a:r>
            <a:r>
              <a:rPr lang="en-GB" sz="70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www.theverge.com</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/2015/9/27/9398551/</a:t>
            </a:r>
            <a:r>
              <a:rPr lang="en-GB" sz="70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instagram</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-portrait-photos-rule </a:t>
            </a:r>
          </a:p>
        </p:txBody>
      </p:sp>
      <p:sp>
        <p:nvSpPr>
          <p:cNvPr id="12" name="TextBox 11">
            <a:extLst>
              <a:ext uri="{FF2B5EF4-FFF2-40B4-BE49-F238E27FC236}">
                <a16:creationId xmlns:a16="http://schemas.microsoft.com/office/drawing/2014/main" id="{3B763D80-2BA6-DC66-7BC5-6A5776F20CB6}"/>
              </a:ext>
            </a:extLst>
          </p:cNvPr>
          <p:cNvSpPr txBox="1"/>
          <p:nvPr/>
        </p:nvSpPr>
        <p:spPr>
          <a:xfrm>
            <a:off x="1050920" y="2852070"/>
            <a:ext cx="8246699"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Part of Day	     Season     Time Top Post</a:t>
            </a:r>
            <a:r>
              <a:rPr lang="en-GB" b="1" baseline="30000">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Is Weekday</a:t>
            </a:r>
            <a:r>
              <a:rPr lang="en-GB" b="1" baseline="30000">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Location    Aspect Ratio</a:t>
            </a:r>
            <a:r>
              <a:rPr lang="en-GB" b="1" baseline="30000">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3</a:t>
            </a:r>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Carousel     Vividness</a:t>
            </a:r>
            <a:r>
              <a:rPr lang="en-GB" b="1" baseline="30000">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a:t>
            </a:r>
            <a:endParaRPr lang="en-BE"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CB435D3-CDA7-F573-2D49-03C85CFA4810}"/>
              </a:ext>
            </a:extLst>
          </p:cNvPr>
          <p:cNvSpPr txBox="1"/>
          <p:nvPr/>
        </p:nvSpPr>
        <p:spPr>
          <a:xfrm>
            <a:off x="1172048" y="4005047"/>
            <a:ext cx="7814556"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Airplane	     Contains Logo	  Nr. Faces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4</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Colourfulness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Text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Graphic 20" descr="Palette with solid fill">
            <a:extLst>
              <a:ext uri="{FF2B5EF4-FFF2-40B4-BE49-F238E27FC236}">
                <a16:creationId xmlns:a16="http://schemas.microsoft.com/office/drawing/2014/main" id="{4F8254EB-F39F-8106-9618-A0CEEB94B23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6101" y="3347711"/>
            <a:ext cx="794768" cy="794768"/>
          </a:xfrm>
          <a:prstGeom prst="rect">
            <a:avLst/>
          </a:prstGeom>
        </p:spPr>
      </p:pic>
      <p:sp>
        <p:nvSpPr>
          <p:cNvPr id="25" name="Rectangle 24">
            <a:extLst>
              <a:ext uri="{FF2B5EF4-FFF2-40B4-BE49-F238E27FC236}">
                <a16:creationId xmlns:a16="http://schemas.microsoft.com/office/drawing/2014/main" id="{8EDB11AC-82C5-9847-63EC-8E3529A84690}"/>
              </a:ext>
            </a:extLst>
          </p:cNvPr>
          <p:cNvSpPr/>
          <p:nvPr/>
        </p:nvSpPr>
        <p:spPr>
          <a:xfrm>
            <a:off x="7738203" y="774237"/>
            <a:ext cx="1274240" cy="160399"/>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Literature-Based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B4C7F3E1-2DC1-731A-2BF7-AE872B626494}"/>
              </a:ext>
            </a:extLst>
          </p:cNvPr>
          <p:cNvSpPr/>
          <p:nvPr/>
        </p:nvSpPr>
        <p:spPr>
          <a:xfrm>
            <a:off x="6401987" y="780913"/>
            <a:ext cx="1274240" cy="160399"/>
          </a:xfrm>
          <a:prstGeom prst="rect">
            <a:avLst/>
          </a:prstGeom>
          <a:solidFill>
            <a:srgbClr val="242F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Insight-Derived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pic>
        <p:nvPicPr>
          <p:cNvPr id="32" name="Graphic 31" descr="Sunglasses face outline with solid fill">
            <a:extLst>
              <a:ext uri="{FF2B5EF4-FFF2-40B4-BE49-F238E27FC236}">
                <a16:creationId xmlns:a16="http://schemas.microsoft.com/office/drawing/2014/main" id="{2A2EBA2C-89F7-82C3-2E3D-ADB3DACBD38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93493" y="1266887"/>
            <a:ext cx="448495" cy="448495"/>
          </a:xfrm>
          <a:prstGeom prst="rect">
            <a:avLst/>
          </a:prstGeom>
        </p:spPr>
      </p:pic>
      <p:pic>
        <p:nvPicPr>
          <p:cNvPr id="13" name="Graphic 12" descr="City with solid fill">
            <a:extLst>
              <a:ext uri="{FF2B5EF4-FFF2-40B4-BE49-F238E27FC236}">
                <a16:creationId xmlns:a16="http://schemas.microsoft.com/office/drawing/2014/main" id="{94CBEE09-50ED-DEFE-2504-D6FC481B065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258485" y="1189261"/>
            <a:ext cx="555071" cy="581816"/>
          </a:xfrm>
          <a:prstGeom prst="rect">
            <a:avLst/>
          </a:prstGeom>
        </p:spPr>
      </p:pic>
      <p:pic>
        <p:nvPicPr>
          <p:cNvPr id="15" name="Graphic 14" descr="Hashtag with solid fill">
            <a:extLst>
              <a:ext uri="{FF2B5EF4-FFF2-40B4-BE49-F238E27FC236}">
                <a16:creationId xmlns:a16="http://schemas.microsoft.com/office/drawing/2014/main" id="{1484E548-1FE3-8551-CAE6-AD7DBFCFB52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625381" y="1226733"/>
            <a:ext cx="471477" cy="494194"/>
          </a:xfrm>
          <a:prstGeom prst="rect">
            <a:avLst/>
          </a:prstGeom>
        </p:spPr>
      </p:pic>
      <p:sp>
        <p:nvSpPr>
          <p:cNvPr id="19" name="TextBox 18">
            <a:extLst>
              <a:ext uri="{FF2B5EF4-FFF2-40B4-BE49-F238E27FC236}">
                <a16:creationId xmlns:a16="http://schemas.microsoft.com/office/drawing/2014/main" id="{9C32465A-6850-470E-8A05-342D40FF3A58}"/>
              </a:ext>
            </a:extLst>
          </p:cNvPr>
          <p:cNvSpPr txBox="1"/>
          <p:nvPr/>
        </p:nvSpPr>
        <p:spPr>
          <a:xfrm>
            <a:off x="3078749" y="1040199"/>
            <a:ext cx="304304" cy="742336"/>
          </a:xfrm>
          <a:prstGeom prst="rect">
            <a:avLst/>
          </a:prstGeom>
          <a:noFill/>
        </p:spPr>
        <p:txBody>
          <a:bodyPr wrap="square" rtlCol="0">
            <a:spAutoFit/>
          </a:bodyPr>
          <a:lstStyle/>
          <a:p>
            <a:r>
              <a:rPr lang="en-GB" sz="4800" b="1">
                <a:solidFill>
                  <a:schemeClr val="accent4">
                    <a:lumMod val="50000"/>
                  </a:schemeClr>
                </a:solidFill>
              </a:rPr>
              <a:t>?</a:t>
            </a:r>
            <a:endParaRPr lang="en-BE" sz="4800" b="1">
              <a:solidFill>
                <a:schemeClr val="accent4">
                  <a:lumMod val="50000"/>
                </a:schemeClr>
              </a:solidFill>
            </a:endParaRPr>
          </a:p>
        </p:txBody>
      </p:sp>
      <p:sp>
        <p:nvSpPr>
          <p:cNvPr id="20" name="TextBox 19">
            <a:extLst>
              <a:ext uri="{FF2B5EF4-FFF2-40B4-BE49-F238E27FC236}">
                <a16:creationId xmlns:a16="http://schemas.microsoft.com/office/drawing/2014/main" id="{4A56779B-B59E-598A-2708-D6D95721438F}"/>
              </a:ext>
            </a:extLst>
          </p:cNvPr>
          <p:cNvSpPr txBox="1"/>
          <p:nvPr/>
        </p:nvSpPr>
        <p:spPr>
          <a:xfrm>
            <a:off x="3706787" y="1040196"/>
            <a:ext cx="197035" cy="742336"/>
          </a:xfrm>
          <a:prstGeom prst="rect">
            <a:avLst/>
          </a:prstGeom>
          <a:noFill/>
        </p:spPr>
        <p:txBody>
          <a:bodyPr wrap="square" rtlCol="0">
            <a:spAutoFit/>
          </a:bodyPr>
          <a:lstStyle/>
          <a:p>
            <a:r>
              <a:rPr lang="en-GB" sz="4800" b="1">
                <a:solidFill>
                  <a:srgbClr val="242F58"/>
                </a:solidFill>
              </a:rPr>
              <a:t>!</a:t>
            </a:r>
            <a:endParaRPr lang="en-BE" sz="4800" b="1">
              <a:solidFill>
                <a:srgbClr val="242F58"/>
              </a:solidFill>
            </a:endParaRPr>
          </a:p>
        </p:txBody>
      </p:sp>
      <p:pic>
        <p:nvPicPr>
          <p:cNvPr id="24" name="Graphic 23" descr="@ with solid fill">
            <a:extLst>
              <a:ext uri="{FF2B5EF4-FFF2-40B4-BE49-F238E27FC236}">
                <a16:creationId xmlns:a16="http://schemas.microsoft.com/office/drawing/2014/main" id="{5EF8B139-E1E7-83BB-A26F-E63A140B654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062110" y="1212493"/>
            <a:ext cx="504917" cy="529246"/>
          </a:xfrm>
          <a:prstGeom prst="rect">
            <a:avLst/>
          </a:prstGeom>
        </p:spPr>
      </p:pic>
      <p:grpSp>
        <p:nvGrpSpPr>
          <p:cNvPr id="54" name="Group 53">
            <a:extLst>
              <a:ext uri="{FF2B5EF4-FFF2-40B4-BE49-F238E27FC236}">
                <a16:creationId xmlns:a16="http://schemas.microsoft.com/office/drawing/2014/main" id="{5B1B88B5-0192-83BA-1B21-997BE9445A7B}"/>
              </a:ext>
            </a:extLst>
          </p:cNvPr>
          <p:cNvGrpSpPr/>
          <p:nvPr/>
        </p:nvGrpSpPr>
        <p:grpSpPr>
          <a:xfrm>
            <a:off x="5225687" y="1261541"/>
            <a:ext cx="591606" cy="453841"/>
            <a:chOff x="6664391" y="987261"/>
            <a:chExt cx="1277892" cy="1045028"/>
          </a:xfrm>
        </p:grpSpPr>
        <p:pic>
          <p:nvPicPr>
            <p:cNvPr id="26" name="Graphic 25" descr="Smiling face with solid fill with solid fill">
              <a:extLst>
                <a:ext uri="{FF2B5EF4-FFF2-40B4-BE49-F238E27FC236}">
                  <a16:creationId xmlns:a16="http://schemas.microsoft.com/office/drawing/2014/main" id="{34A07593-4D97-168D-BF59-56C13C70F8C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664391" y="987261"/>
              <a:ext cx="914400" cy="914400"/>
            </a:xfrm>
            <a:prstGeom prst="rect">
              <a:avLst/>
            </a:prstGeom>
          </p:spPr>
        </p:pic>
        <p:pic>
          <p:nvPicPr>
            <p:cNvPr id="30" name="Graphic 29" descr="Angry face outline with solid fill">
              <a:extLst>
                <a:ext uri="{FF2B5EF4-FFF2-40B4-BE49-F238E27FC236}">
                  <a16:creationId xmlns:a16="http://schemas.microsoft.com/office/drawing/2014/main" id="{A6ADCDE5-CD33-7E1B-6786-4465EEA6ED82}"/>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027883" y="1117889"/>
              <a:ext cx="914400" cy="914400"/>
            </a:xfrm>
            <a:prstGeom prst="rect">
              <a:avLst/>
            </a:prstGeom>
          </p:spPr>
        </p:pic>
      </p:grpSp>
      <p:pic>
        <p:nvPicPr>
          <p:cNvPr id="17" name="Graphic 16" descr="Internet with solid fill">
            <a:extLst>
              <a:ext uri="{FF2B5EF4-FFF2-40B4-BE49-F238E27FC236}">
                <a16:creationId xmlns:a16="http://schemas.microsoft.com/office/drawing/2014/main" id="{6A609AE3-EDAA-6969-9A6A-4DAF0D4261B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4299997" y="1160243"/>
            <a:ext cx="620638" cy="650543"/>
          </a:xfrm>
          <a:prstGeom prst="rect">
            <a:avLst/>
          </a:prstGeom>
        </p:spPr>
      </p:pic>
      <p:sp>
        <p:nvSpPr>
          <p:cNvPr id="28" name="TextBox 27">
            <a:extLst>
              <a:ext uri="{FF2B5EF4-FFF2-40B4-BE49-F238E27FC236}">
                <a16:creationId xmlns:a16="http://schemas.microsoft.com/office/drawing/2014/main" id="{0043C62B-26CE-8712-F745-1833DF3118FC}"/>
              </a:ext>
            </a:extLst>
          </p:cNvPr>
          <p:cNvSpPr txBox="1"/>
          <p:nvPr/>
        </p:nvSpPr>
        <p:spPr>
          <a:xfrm>
            <a:off x="5967838" y="1258525"/>
            <a:ext cx="1086523" cy="461665"/>
          </a:xfrm>
          <a:prstGeom prst="rect">
            <a:avLst/>
          </a:prstGeom>
          <a:noFill/>
        </p:spPr>
        <p:txBody>
          <a:bodyPr wrap="square" rtlCol="0">
            <a:spAutoFit/>
          </a:bodyPr>
          <a:lstStyle/>
          <a:p>
            <a:r>
              <a:rPr lang="en-GB" sz="2400" b="1">
                <a:solidFill>
                  <a:schemeClr val="accent4">
                    <a:lumMod val="50000"/>
                  </a:schemeClr>
                </a:solidFill>
              </a:rPr>
              <a:t>ABC</a:t>
            </a:r>
            <a:endParaRPr lang="en-BE" sz="2400" b="1">
              <a:solidFill>
                <a:schemeClr val="accent4">
                  <a:lumMod val="50000"/>
                </a:schemeClr>
              </a:solidFill>
            </a:endParaRPr>
          </a:p>
        </p:txBody>
      </p:sp>
      <p:pic>
        <p:nvPicPr>
          <p:cNvPr id="39" name="Graphic 38" descr="Information with solid fill">
            <a:extLst>
              <a:ext uri="{FF2B5EF4-FFF2-40B4-BE49-F238E27FC236}">
                <a16:creationId xmlns:a16="http://schemas.microsoft.com/office/drawing/2014/main" id="{D2E144D2-AFC5-9D67-D3D1-4209D49AE0E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593834" y="1284433"/>
            <a:ext cx="434158" cy="434158"/>
          </a:xfrm>
          <a:prstGeom prst="rect">
            <a:avLst/>
          </a:prstGeom>
        </p:spPr>
      </p:pic>
      <p:pic>
        <p:nvPicPr>
          <p:cNvPr id="37" name="Graphic 36" descr="Tag with solid fill">
            <a:extLst>
              <a:ext uri="{FF2B5EF4-FFF2-40B4-BE49-F238E27FC236}">
                <a16:creationId xmlns:a16="http://schemas.microsoft.com/office/drawing/2014/main" id="{CB4B1F98-D002-E358-B0F6-18603DDD699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829925" y="1243933"/>
            <a:ext cx="483162" cy="483162"/>
          </a:xfrm>
          <a:prstGeom prst="rect">
            <a:avLst/>
          </a:prstGeom>
        </p:spPr>
      </p:pic>
      <p:grpSp>
        <p:nvGrpSpPr>
          <p:cNvPr id="56" name="Group 55">
            <a:extLst>
              <a:ext uri="{FF2B5EF4-FFF2-40B4-BE49-F238E27FC236}">
                <a16:creationId xmlns:a16="http://schemas.microsoft.com/office/drawing/2014/main" id="{F6548A5D-C19D-297E-BDFC-FFAC88432A2B}"/>
              </a:ext>
            </a:extLst>
          </p:cNvPr>
          <p:cNvGrpSpPr/>
          <p:nvPr/>
        </p:nvGrpSpPr>
        <p:grpSpPr>
          <a:xfrm>
            <a:off x="7810913" y="3295695"/>
            <a:ext cx="859820" cy="857085"/>
            <a:chOff x="7853847" y="3221095"/>
            <a:chExt cx="932834" cy="903974"/>
          </a:xfrm>
          <a:solidFill>
            <a:schemeClr val="accent5">
              <a:lumMod val="95000"/>
            </a:schemeClr>
          </a:solidFill>
        </p:grpSpPr>
        <p:pic>
          <p:nvPicPr>
            <p:cNvPr id="47" name="Graphic 46" descr="Image with solid fill">
              <a:extLst>
                <a:ext uri="{FF2B5EF4-FFF2-40B4-BE49-F238E27FC236}">
                  <a16:creationId xmlns:a16="http://schemas.microsoft.com/office/drawing/2014/main" id="{DA88EF97-0AF1-F991-8C8D-6276B4BDD1F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53847" y="3221095"/>
              <a:ext cx="903974" cy="903974"/>
            </a:xfrm>
            <a:prstGeom prst="rect">
              <a:avLst/>
            </a:prstGeom>
          </p:spPr>
        </p:pic>
        <p:sp>
          <p:nvSpPr>
            <p:cNvPr id="49" name="TextBox 48">
              <a:extLst>
                <a:ext uri="{FF2B5EF4-FFF2-40B4-BE49-F238E27FC236}">
                  <a16:creationId xmlns:a16="http://schemas.microsoft.com/office/drawing/2014/main" id="{30C9B1FF-0683-FE2C-3ADE-1ED33E508E4B}"/>
                </a:ext>
              </a:extLst>
            </p:cNvPr>
            <p:cNvSpPr txBox="1"/>
            <p:nvPr/>
          </p:nvSpPr>
          <p:spPr>
            <a:xfrm>
              <a:off x="8185116" y="3399380"/>
              <a:ext cx="601565" cy="292153"/>
            </a:xfrm>
            <a:prstGeom prst="rect">
              <a:avLst/>
            </a:prstGeom>
            <a:noFill/>
          </p:spPr>
          <p:txBody>
            <a:bodyPr wrap="square" rtlCol="0">
              <a:spAutoFit/>
            </a:bodyPr>
            <a:lstStyle/>
            <a:p>
              <a:r>
                <a:rPr lang="en-GB" sz="1200" b="1">
                  <a:solidFill>
                    <a:schemeClr val="accent5">
                      <a:lumMod val="95000"/>
                    </a:schemeClr>
                  </a:solidFill>
                </a:rPr>
                <a:t>ABC</a:t>
              </a:r>
              <a:endParaRPr lang="en-BE" sz="1200" b="1">
                <a:solidFill>
                  <a:schemeClr val="accent5">
                    <a:lumMod val="95000"/>
                  </a:schemeClr>
                </a:solidFill>
              </a:endParaRPr>
            </a:p>
          </p:txBody>
        </p:sp>
      </p:grpSp>
      <p:pic>
        <p:nvPicPr>
          <p:cNvPr id="29" name="Graphic 28" descr="Video camera with solid fill">
            <a:extLst>
              <a:ext uri="{FF2B5EF4-FFF2-40B4-BE49-F238E27FC236}">
                <a16:creationId xmlns:a16="http://schemas.microsoft.com/office/drawing/2014/main" id="{1A8118D3-C7DF-CFD6-FDBB-B2FCB4014C7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224228" y="2237305"/>
            <a:ext cx="693931" cy="727367"/>
          </a:xfrm>
          <a:prstGeom prst="rect">
            <a:avLst/>
          </a:prstGeom>
        </p:spPr>
      </p:pic>
      <p:grpSp>
        <p:nvGrpSpPr>
          <p:cNvPr id="10" name="Group 9">
            <a:extLst>
              <a:ext uri="{FF2B5EF4-FFF2-40B4-BE49-F238E27FC236}">
                <a16:creationId xmlns:a16="http://schemas.microsoft.com/office/drawing/2014/main" id="{0C89454D-96EE-5C1A-C830-47EFFACC7B1F}"/>
              </a:ext>
            </a:extLst>
          </p:cNvPr>
          <p:cNvGrpSpPr/>
          <p:nvPr/>
        </p:nvGrpSpPr>
        <p:grpSpPr>
          <a:xfrm>
            <a:off x="8407295" y="-20424"/>
            <a:ext cx="871964" cy="568268"/>
            <a:chOff x="8285465" y="87566"/>
            <a:chExt cx="871964" cy="568268"/>
          </a:xfrm>
        </p:grpSpPr>
        <p:sp>
          <p:nvSpPr>
            <p:cNvPr id="11" name="Google Shape;3967;p40">
              <a:extLst>
                <a:ext uri="{FF2B5EF4-FFF2-40B4-BE49-F238E27FC236}">
                  <a16:creationId xmlns:a16="http://schemas.microsoft.com/office/drawing/2014/main" id="{5AB16AFE-D9B3-BE62-A02E-00332AD70EEE}"/>
                </a:ext>
              </a:extLst>
            </p:cNvPr>
            <p:cNvSpPr txBox="1">
              <a:spLocks/>
            </p:cNvSpPr>
            <p:nvPr/>
          </p:nvSpPr>
          <p:spPr>
            <a:xfrm>
              <a:off x="8285465" y="34465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Engagement Drivers</a:t>
              </a:r>
            </a:p>
          </p:txBody>
        </p:sp>
        <p:pic>
          <p:nvPicPr>
            <p:cNvPr id="16" name="Graphic 15">
              <a:extLst>
                <a:ext uri="{FF2B5EF4-FFF2-40B4-BE49-F238E27FC236}">
                  <a16:creationId xmlns:a16="http://schemas.microsoft.com/office/drawing/2014/main" id="{F655C8DB-F6B1-FE6B-711C-210FC4E9BB2E}"/>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a:off x="8561402" y="87566"/>
              <a:ext cx="348226" cy="348226"/>
            </a:xfrm>
            <a:prstGeom prst="rect">
              <a:avLst/>
            </a:prstGeom>
          </p:spPr>
        </p:pic>
      </p:grpSp>
    </p:spTree>
    <p:extLst>
      <p:ext uri="{BB962C8B-B14F-4D97-AF65-F5344CB8AC3E}">
        <p14:creationId xmlns:p14="http://schemas.microsoft.com/office/powerpoint/2010/main" val="10809924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508DEF-B224-7468-DDA7-E90056E6EBE9}"/>
              </a:ext>
            </a:extLst>
          </p:cNvPr>
          <p:cNvSpPr>
            <a:spLocks noGrp="1"/>
          </p:cNvSpPr>
          <p:nvPr>
            <p:ph type="title"/>
          </p:nvPr>
        </p:nvSpPr>
        <p:spPr/>
        <p:txBody>
          <a:bodyPr/>
          <a:lstStyle/>
          <a:p>
            <a:r>
              <a:rPr lang="nl-NL" err="1"/>
              <a:t>Potential</a:t>
            </a:r>
            <a:r>
              <a:rPr lang="nl-NL"/>
              <a:t> drivers</a:t>
            </a:r>
            <a:endParaRPr lang="nl-BE"/>
          </a:p>
        </p:txBody>
      </p:sp>
      <p:sp>
        <p:nvSpPr>
          <p:cNvPr id="6" name="Rectangle 5">
            <a:extLst>
              <a:ext uri="{FF2B5EF4-FFF2-40B4-BE49-F238E27FC236}">
                <a16:creationId xmlns:a16="http://schemas.microsoft.com/office/drawing/2014/main" id="{23984AA8-3C07-2E10-A17A-B47487AA3C55}"/>
              </a:ext>
            </a:extLst>
          </p:cNvPr>
          <p:cNvSpPr/>
          <p:nvPr/>
        </p:nvSpPr>
        <p:spPr>
          <a:xfrm>
            <a:off x="1159042" y="1050887"/>
            <a:ext cx="7863338" cy="971604"/>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sp>
        <p:nvSpPr>
          <p:cNvPr id="8" name="Rectangle 7">
            <a:extLst>
              <a:ext uri="{FF2B5EF4-FFF2-40B4-BE49-F238E27FC236}">
                <a16:creationId xmlns:a16="http://schemas.microsoft.com/office/drawing/2014/main" id="{8587E026-7B7B-4453-92AC-666DA79371B2}"/>
              </a:ext>
            </a:extLst>
          </p:cNvPr>
          <p:cNvSpPr/>
          <p:nvPr/>
        </p:nvSpPr>
        <p:spPr>
          <a:xfrm>
            <a:off x="1159042" y="2161489"/>
            <a:ext cx="7863338" cy="994186"/>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sp>
        <p:nvSpPr>
          <p:cNvPr id="9" name="Rectangle 8">
            <a:extLst>
              <a:ext uri="{FF2B5EF4-FFF2-40B4-BE49-F238E27FC236}">
                <a16:creationId xmlns:a16="http://schemas.microsoft.com/office/drawing/2014/main" id="{91B5A8DE-D88E-4942-5ABE-C3FC888F1588}"/>
              </a:ext>
            </a:extLst>
          </p:cNvPr>
          <p:cNvSpPr/>
          <p:nvPr/>
        </p:nvSpPr>
        <p:spPr>
          <a:xfrm>
            <a:off x="1159042" y="3294673"/>
            <a:ext cx="7863338" cy="994186"/>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pic>
        <p:nvPicPr>
          <p:cNvPr id="34" name="Graphic 33" descr="Watch with solid fill">
            <a:extLst>
              <a:ext uri="{FF2B5EF4-FFF2-40B4-BE49-F238E27FC236}">
                <a16:creationId xmlns:a16="http://schemas.microsoft.com/office/drawing/2014/main" id="{D14977E0-F328-93D5-E476-11195C71CE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105" y="2304139"/>
            <a:ext cx="569879" cy="569879"/>
          </a:xfrm>
          <a:prstGeom prst="rect">
            <a:avLst/>
          </a:prstGeom>
        </p:spPr>
      </p:pic>
      <p:pic>
        <p:nvPicPr>
          <p:cNvPr id="36" name="Graphic 35" descr="Snowman with solid fill">
            <a:extLst>
              <a:ext uri="{FF2B5EF4-FFF2-40B4-BE49-F238E27FC236}">
                <a16:creationId xmlns:a16="http://schemas.microsoft.com/office/drawing/2014/main" id="{6886BF54-E34E-B369-6E57-DC9A91EAA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9539" y="2195461"/>
            <a:ext cx="718090" cy="718090"/>
          </a:xfrm>
          <a:prstGeom prst="rect">
            <a:avLst/>
          </a:prstGeom>
        </p:spPr>
      </p:pic>
      <p:pic>
        <p:nvPicPr>
          <p:cNvPr id="38" name="Graphic 37" descr="Marker with solid fill">
            <a:extLst>
              <a:ext uri="{FF2B5EF4-FFF2-40B4-BE49-F238E27FC236}">
                <a16:creationId xmlns:a16="http://schemas.microsoft.com/office/drawing/2014/main" id="{F94ABC8D-5276-D617-D989-C00D99BD4B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1029" y="2172261"/>
            <a:ext cx="787149" cy="787149"/>
          </a:xfrm>
          <a:prstGeom prst="rect">
            <a:avLst/>
          </a:prstGeom>
        </p:spPr>
      </p:pic>
      <p:pic>
        <p:nvPicPr>
          <p:cNvPr id="40" name="Graphic 39" descr="Airplane with solid fill">
            <a:extLst>
              <a:ext uri="{FF2B5EF4-FFF2-40B4-BE49-F238E27FC236}">
                <a16:creationId xmlns:a16="http://schemas.microsoft.com/office/drawing/2014/main" id="{3E50399B-BC09-888F-FBF2-A7B0028F9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5060" y="3391567"/>
            <a:ext cx="679622" cy="679622"/>
          </a:xfrm>
          <a:prstGeom prst="rect">
            <a:avLst/>
          </a:prstGeom>
        </p:spPr>
      </p:pic>
      <p:grpSp>
        <p:nvGrpSpPr>
          <p:cNvPr id="55" name="Group 54">
            <a:extLst>
              <a:ext uri="{FF2B5EF4-FFF2-40B4-BE49-F238E27FC236}">
                <a16:creationId xmlns:a16="http://schemas.microsoft.com/office/drawing/2014/main" id="{DE11FE4A-4DCA-1DC3-431C-962DA0B4DA8F}"/>
              </a:ext>
            </a:extLst>
          </p:cNvPr>
          <p:cNvGrpSpPr/>
          <p:nvPr/>
        </p:nvGrpSpPr>
        <p:grpSpPr>
          <a:xfrm>
            <a:off x="4922321" y="3355907"/>
            <a:ext cx="731086" cy="718090"/>
            <a:chOff x="4571999" y="3251637"/>
            <a:chExt cx="914400" cy="914400"/>
          </a:xfrm>
          <a:solidFill>
            <a:schemeClr val="accent5">
              <a:lumMod val="95000"/>
            </a:schemeClr>
          </a:solidFill>
        </p:grpSpPr>
        <p:pic>
          <p:nvPicPr>
            <p:cNvPr id="42" name="Graphic 41" descr="Magnifying glass with solid fill">
              <a:extLst>
                <a:ext uri="{FF2B5EF4-FFF2-40B4-BE49-F238E27FC236}">
                  <a16:creationId xmlns:a16="http://schemas.microsoft.com/office/drawing/2014/main" id="{8EF07D8A-726B-FCAB-CCA1-3787D54827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1999" y="3251637"/>
              <a:ext cx="914400" cy="914400"/>
            </a:xfrm>
            <a:prstGeom prst="rect">
              <a:avLst/>
            </a:prstGeom>
          </p:spPr>
        </p:pic>
        <p:pic>
          <p:nvPicPr>
            <p:cNvPr id="44" name="Graphic 43" descr="Smiling face with solid fill with solid fill">
              <a:extLst>
                <a:ext uri="{FF2B5EF4-FFF2-40B4-BE49-F238E27FC236}">
                  <a16:creationId xmlns:a16="http://schemas.microsoft.com/office/drawing/2014/main" id="{9859BBCE-08D1-B515-C687-0734CE2D3B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00985" y="3382829"/>
              <a:ext cx="468462" cy="468462"/>
            </a:xfrm>
            <a:prstGeom prst="rect">
              <a:avLst/>
            </a:prstGeom>
          </p:spPr>
        </p:pic>
      </p:grpSp>
      <p:pic>
        <p:nvPicPr>
          <p:cNvPr id="45" name="Picture 7" descr="A logo on a black background&#10;&#10;Description automatically generated">
            <a:extLst>
              <a:ext uri="{FF2B5EF4-FFF2-40B4-BE49-F238E27FC236}">
                <a16:creationId xmlns:a16="http://schemas.microsoft.com/office/drawing/2014/main" id="{5EB10866-8EBB-86C4-1B6A-6BAC505424D1}"/>
              </a:ext>
            </a:extLst>
          </p:cNvPr>
          <p:cNvPicPr>
            <a:picLocks noChangeAspect="1"/>
          </p:cNvPicPr>
          <p:nvPr/>
        </p:nvPicPr>
        <p:blipFill rotWithShape="1">
          <a:blip r:embed="rId15">
            <a:duotone>
              <a:schemeClr val="accent5">
                <a:shade val="45000"/>
                <a:satMod val="135000"/>
              </a:schemeClr>
              <a:prstClr val="white"/>
            </a:duotone>
          </a:blip>
          <a:srcRect l="10596" t="38994" r="10322" b="39251"/>
          <a:stretch/>
        </p:blipFill>
        <p:spPr>
          <a:xfrm>
            <a:off x="3102179" y="3798694"/>
            <a:ext cx="1283516" cy="235386"/>
          </a:xfrm>
          <a:prstGeom prst="rect">
            <a:avLst/>
          </a:prstGeom>
        </p:spPr>
      </p:pic>
      <p:pic>
        <p:nvPicPr>
          <p:cNvPr id="46" name="Picture 6" descr="A logo with blue and yellow stripes&#10;&#10;Description automatically generated">
            <a:extLst>
              <a:ext uri="{FF2B5EF4-FFF2-40B4-BE49-F238E27FC236}">
                <a16:creationId xmlns:a16="http://schemas.microsoft.com/office/drawing/2014/main" id="{B8056CF7-141E-2E99-A534-3D0EB8F1F1F5}"/>
              </a:ext>
            </a:extLst>
          </p:cNvPr>
          <p:cNvPicPr>
            <a:picLocks noChangeAspect="1"/>
          </p:cNvPicPr>
          <p:nvPr/>
        </p:nvPicPr>
        <p:blipFill rotWithShape="1">
          <a:blip r:embed="rId16">
            <a:duotone>
              <a:schemeClr val="accent5">
                <a:shade val="45000"/>
                <a:satMod val="135000"/>
              </a:schemeClr>
              <a:prstClr val="white"/>
            </a:duotone>
          </a:blip>
          <a:srcRect t="15551" b="16865"/>
          <a:stretch/>
        </p:blipFill>
        <p:spPr>
          <a:xfrm>
            <a:off x="3503685" y="3385024"/>
            <a:ext cx="986865" cy="419540"/>
          </a:xfrm>
          <a:prstGeom prst="rect">
            <a:avLst/>
          </a:prstGeom>
        </p:spPr>
      </p:pic>
      <p:grpSp>
        <p:nvGrpSpPr>
          <p:cNvPr id="53" name="Group 52">
            <a:extLst>
              <a:ext uri="{FF2B5EF4-FFF2-40B4-BE49-F238E27FC236}">
                <a16:creationId xmlns:a16="http://schemas.microsoft.com/office/drawing/2014/main" id="{04E3EB01-01C7-07A0-5CB1-E38E720CF9D8}"/>
              </a:ext>
            </a:extLst>
          </p:cNvPr>
          <p:cNvGrpSpPr/>
          <p:nvPr/>
        </p:nvGrpSpPr>
        <p:grpSpPr>
          <a:xfrm>
            <a:off x="125185" y="2198231"/>
            <a:ext cx="821686" cy="781696"/>
            <a:chOff x="106511" y="2159077"/>
            <a:chExt cx="914400" cy="914400"/>
          </a:xfrm>
          <a:solidFill>
            <a:schemeClr val="accent5">
              <a:lumMod val="95000"/>
            </a:schemeClr>
          </a:solidFill>
        </p:grpSpPr>
        <p:pic>
          <p:nvPicPr>
            <p:cNvPr id="50" name="Graphic 49" descr="Smart Phone with solid fill">
              <a:extLst>
                <a:ext uri="{FF2B5EF4-FFF2-40B4-BE49-F238E27FC236}">
                  <a16:creationId xmlns:a16="http://schemas.microsoft.com/office/drawing/2014/main" id="{A61F1DE7-41A4-93D9-ED25-9275CC9709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11" y="2159077"/>
              <a:ext cx="914400" cy="914400"/>
            </a:xfrm>
            <a:prstGeom prst="rect">
              <a:avLst/>
            </a:prstGeom>
          </p:spPr>
        </p:pic>
        <p:pic>
          <p:nvPicPr>
            <p:cNvPr id="52" name="Graphic 51" descr="Polaroid Pictures with solid fill">
              <a:extLst>
                <a:ext uri="{FF2B5EF4-FFF2-40B4-BE49-F238E27FC236}">
                  <a16:creationId xmlns:a16="http://schemas.microsoft.com/office/drawing/2014/main" id="{C95BE960-0D33-2ABE-020B-2820641620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6488" y="2411590"/>
              <a:ext cx="410741" cy="410741"/>
            </a:xfrm>
            <a:prstGeom prst="rect">
              <a:avLst/>
            </a:prstGeom>
          </p:spPr>
        </p:pic>
      </p:grpSp>
      <p:pic>
        <p:nvPicPr>
          <p:cNvPr id="58" name="Graphic 57" descr="Triangle Ruler with solid fill">
            <a:extLst>
              <a:ext uri="{FF2B5EF4-FFF2-40B4-BE49-F238E27FC236}">
                <a16:creationId xmlns:a16="http://schemas.microsoft.com/office/drawing/2014/main" id="{252F94EB-8895-2F75-7091-E8C2D109C0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33886" y="2230129"/>
            <a:ext cx="654388" cy="654388"/>
          </a:xfrm>
          <a:prstGeom prst="rect">
            <a:avLst/>
          </a:prstGeom>
        </p:spPr>
      </p:pic>
      <p:pic>
        <p:nvPicPr>
          <p:cNvPr id="60" name="Graphic 59" descr="Bank check with solid fill">
            <a:extLst>
              <a:ext uri="{FF2B5EF4-FFF2-40B4-BE49-F238E27FC236}">
                <a16:creationId xmlns:a16="http://schemas.microsoft.com/office/drawing/2014/main" id="{C3EB0032-C570-08A1-E699-DA0846F8B57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541" y="1061896"/>
            <a:ext cx="914400" cy="914400"/>
          </a:xfrm>
          <a:prstGeom prst="rect">
            <a:avLst/>
          </a:prstGeom>
        </p:spPr>
      </p:pic>
      <p:pic>
        <p:nvPicPr>
          <p:cNvPr id="61" name="Graphic 60" descr="Images with solid fill">
            <a:extLst>
              <a:ext uri="{FF2B5EF4-FFF2-40B4-BE49-F238E27FC236}">
                <a16:creationId xmlns:a16="http://schemas.microsoft.com/office/drawing/2014/main" id="{D5E59F95-9B75-9FAE-C7FD-54FF529495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45516" y="2237305"/>
            <a:ext cx="691967" cy="691967"/>
          </a:xfrm>
          <a:prstGeom prst="rect">
            <a:avLst/>
          </a:prstGeom>
        </p:spPr>
      </p:pic>
      <p:pic>
        <p:nvPicPr>
          <p:cNvPr id="63" name="Graphic 62" descr="Image with solid fill">
            <a:extLst>
              <a:ext uri="{FF2B5EF4-FFF2-40B4-BE49-F238E27FC236}">
                <a16:creationId xmlns:a16="http://schemas.microsoft.com/office/drawing/2014/main" id="{FC9A70B6-8D89-8393-65D7-60945C309E3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7396" y="3354664"/>
            <a:ext cx="810801" cy="810801"/>
          </a:xfrm>
          <a:prstGeom prst="rect">
            <a:avLst/>
          </a:prstGeom>
        </p:spPr>
      </p:pic>
      <p:sp>
        <p:nvSpPr>
          <p:cNvPr id="3" name="TextBox 2">
            <a:extLst>
              <a:ext uri="{FF2B5EF4-FFF2-40B4-BE49-F238E27FC236}">
                <a16:creationId xmlns:a16="http://schemas.microsoft.com/office/drawing/2014/main" id="{8784C435-9D30-8E0B-9816-55B19E9E9085}"/>
              </a:ext>
            </a:extLst>
          </p:cNvPr>
          <p:cNvSpPr txBox="1"/>
          <p:nvPr/>
        </p:nvSpPr>
        <p:spPr>
          <a:xfrm>
            <a:off x="1105923" y="1671296"/>
            <a:ext cx="8191697" cy="276999"/>
          </a:xfrm>
          <a:prstGeom prst="rect">
            <a:avLst/>
          </a:prstGeom>
          <a:noFill/>
          <a:ln>
            <a:noFill/>
          </a:ln>
        </p:spPr>
        <p:txBody>
          <a:bodyPr wrap="square" rtlCol="0">
            <a:spAutoFit/>
          </a:bodyPr>
          <a:lstStyle/>
          <a:p>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Contains City   Nr. @   Nr. ‘#’    Nr. ‘?’</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Nr. ‘!’   Contains Link</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sz="1200" b="1">
                <a:solidFill>
                  <a:srgbClr val="242F58"/>
                </a:solidFill>
                <a:latin typeface="Calibri" panose="020F0502020204030204" pitchFamily="34" charset="0"/>
                <a:ea typeface="Calibri" panose="020F0502020204030204" pitchFamily="34" charset="0"/>
                <a:cs typeface="Calibri" panose="020F0502020204030204" pitchFamily="34" charset="0"/>
              </a:rPr>
              <a:t>Sentiment</a:t>
            </a:r>
            <a:r>
              <a:rPr lang="en-GB" sz="1200" b="1" baseline="30000">
                <a:solidFill>
                  <a:srgbClr val="242F58"/>
                </a:solidFill>
                <a:latin typeface="Calibri" panose="020F0502020204030204" pitchFamily="34" charset="0"/>
                <a:ea typeface="Calibri" panose="020F0502020204030204" pitchFamily="34" charset="0"/>
                <a:cs typeface="Calibri" panose="020F0502020204030204" pitchFamily="34" charset="0"/>
              </a:rPr>
              <a:t>2 </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Nr.Words</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Nr.Tags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sz="1200" b="1">
                <a:solidFill>
                  <a:srgbClr val="242F58"/>
                </a:solidFill>
                <a:latin typeface="Calibri" panose="020F0502020204030204" pitchFamily="34" charset="0"/>
                <a:ea typeface="Calibri" panose="020F0502020204030204" pitchFamily="34" charset="0"/>
                <a:cs typeface="Calibri" panose="020F0502020204030204" pitchFamily="34" charset="0"/>
              </a:rPr>
              <a:t>Subjectivity</a:t>
            </a:r>
            <a:r>
              <a:rPr lang="en-GB" sz="1200" b="1" baseline="30000">
                <a:solidFill>
                  <a:srgbClr val="242F58"/>
                </a:solidFill>
                <a:latin typeface="Calibri" panose="020F0502020204030204" pitchFamily="34" charset="0"/>
                <a:ea typeface="Calibri" panose="020F0502020204030204" pitchFamily="34" charset="0"/>
                <a:cs typeface="Calibri" panose="020F0502020204030204" pitchFamily="34" charset="0"/>
              </a:rPr>
              <a:t>2</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Nr.Emojis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CF6E667-E182-F83A-D4CB-64BD30D67110}"/>
              </a:ext>
            </a:extLst>
          </p:cNvPr>
          <p:cNvSpPr txBox="1"/>
          <p:nvPr/>
        </p:nvSpPr>
        <p:spPr>
          <a:xfrm>
            <a:off x="191523" y="1648081"/>
            <a:ext cx="763351" cy="307777"/>
          </a:xfrm>
          <a:prstGeom prst="rect">
            <a:avLst/>
          </a:prstGeom>
          <a:noFill/>
        </p:spPr>
        <p:txBody>
          <a:bodyPr wrap="none" rtlCol="0">
            <a:spAutoFit/>
          </a:bodyPr>
          <a:lstStyle/>
          <a:p>
            <a:r>
              <a:rPr lang="en-GB" b="1">
                <a:solidFill>
                  <a:srgbClr val="242F58"/>
                </a:solidFill>
                <a:latin typeface="Calibri" panose="020F0502020204030204" pitchFamily="34" charset="0"/>
                <a:ea typeface="Calibri" panose="020F0502020204030204" pitchFamily="34" charset="0"/>
                <a:cs typeface="Calibri" panose="020F0502020204030204" pitchFamily="34" charset="0"/>
              </a:rPr>
              <a:t>Caption</a:t>
            </a:r>
            <a:endParaRPr lang="en-BE" b="1">
              <a:solidFill>
                <a:srgbClr val="242F58"/>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804F834-8CEC-C2CA-3A01-CA0B81DF19DC}"/>
              </a:ext>
            </a:extLst>
          </p:cNvPr>
          <p:cNvSpPr txBox="1"/>
          <p:nvPr/>
        </p:nvSpPr>
        <p:spPr>
          <a:xfrm>
            <a:off x="278523" y="2894085"/>
            <a:ext cx="511679"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Post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308C226-3A7F-B379-9D7B-7548FBB502B6}"/>
              </a:ext>
            </a:extLst>
          </p:cNvPr>
          <p:cNvSpPr txBox="1"/>
          <p:nvPr/>
        </p:nvSpPr>
        <p:spPr>
          <a:xfrm>
            <a:off x="241607" y="3981082"/>
            <a:ext cx="641522"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Image</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CF1EE2E3-04B2-A456-4677-884A2783B0EE}"/>
              </a:ext>
            </a:extLst>
          </p:cNvPr>
          <p:cNvGrpSpPr/>
          <p:nvPr/>
        </p:nvGrpSpPr>
        <p:grpSpPr>
          <a:xfrm>
            <a:off x="3086337" y="2207805"/>
            <a:ext cx="789617" cy="718090"/>
            <a:chOff x="3116185" y="2223565"/>
            <a:chExt cx="789617" cy="718090"/>
          </a:xfrm>
          <a:solidFill>
            <a:schemeClr val="accent5">
              <a:lumMod val="95000"/>
            </a:schemeClr>
          </a:solidFill>
        </p:grpSpPr>
        <p:pic>
          <p:nvPicPr>
            <p:cNvPr id="23" name="Graphic 22" descr="Badge 1 with solid fill">
              <a:extLst>
                <a:ext uri="{FF2B5EF4-FFF2-40B4-BE49-F238E27FC236}">
                  <a16:creationId xmlns:a16="http://schemas.microsoft.com/office/drawing/2014/main" id="{453572DC-D497-74A0-01A5-B5AC5612E0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116185" y="2249688"/>
              <a:ext cx="376907" cy="376907"/>
            </a:xfrm>
            <a:prstGeom prst="rect">
              <a:avLst/>
            </a:prstGeom>
          </p:spPr>
        </p:pic>
        <p:pic>
          <p:nvPicPr>
            <p:cNvPr id="27" name="Graphic 26" descr="Stopwatch 50% outline">
              <a:extLst>
                <a:ext uri="{FF2B5EF4-FFF2-40B4-BE49-F238E27FC236}">
                  <a16:creationId xmlns:a16="http://schemas.microsoft.com/office/drawing/2014/main" id="{2C2E3637-ED8D-9716-96A1-97F95A07707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87712" y="2223565"/>
              <a:ext cx="718090" cy="718090"/>
            </a:xfrm>
            <a:prstGeom prst="rect">
              <a:avLst/>
            </a:prstGeom>
          </p:spPr>
        </p:pic>
      </p:grpSp>
      <p:pic>
        <p:nvPicPr>
          <p:cNvPr id="35" name="Graphic 34" descr="Daily calendar with solid fill">
            <a:extLst>
              <a:ext uri="{FF2B5EF4-FFF2-40B4-BE49-F238E27FC236}">
                <a16:creationId xmlns:a16="http://schemas.microsoft.com/office/drawing/2014/main" id="{40D9356E-D526-7F02-AA18-B825BCCBC34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66133" y="2168546"/>
            <a:ext cx="787148" cy="787148"/>
          </a:xfrm>
          <a:prstGeom prst="rect">
            <a:avLst/>
          </a:prstGeom>
        </p:spPr>
      </p:pic>
      <p:sp>
        <p:nvSpPr>
          <p:cNvPr id="12" name="TextBox 11">
            <a:extLst>
              <a:ext uri="{FF2B5EF4-FFF2-40B4-BE49-F238E27FC236}">
                <a16:creationId xmlns:a16="http://schemas.microsoft.com/office/drawing/2014/main" id="{3B763D80-2BA6-DC66-7BC5-6A5776F20CB6}"/>
              </a:ext>
            </a:extLst>
          </p:cNvPr>
          <p:cNvSpPr txBox="1"/>
          <p:nvPr/>
        </p:nvSpPr>
        <p:spPr>
          <a:xfrm>
            <a:off x="1050920" y="2852070"/>
            <a:ext cx="8246699"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Part of Day	     Season     Time Top Post</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Is Weekday</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Location    Aspect Ratio</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3</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Carousel     Vividness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CB435D3-CDA7-F573-2D49-03C85CFA4810}"/>
              </a:ext>
            </a:extLst>
          </p:cNvPr>
          <p:cNvSpPr txBox="1"/>
          <p:nvPr/>
        </p:nvSpPr>
        <p:spPr>
          <a:xfrm>
            <a:off x="1172048" y="4005047"/>
            <a:ext cx="7814556"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Airplane	     Contains Logo	  Nr. Faces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4</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Colourfulness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Text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Graphic 20" descr="Palette with solid fill">
            <a:extLst>
              <a:ext uri="{FF2B5EF4-FFF2-40B4-BE49-F238E27FC236}">
                <a16:creationId xmlns:a16="http://schemas.microsoft.com/office/drawing/2014/main" id="{4F8254EB-F39F-8106-9618-A0CEEB94B23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6101" y="3347711"/>
            <a:ext cx="794768" cy="794768"/>
          </a:xfrm>
          <a:prstGeom prst="rect">
            <a:avLst/>
          </a:prstGeom>
        </p:spPr>
      </p:pic>
      <p:sp>
        <p:nvSpPr>
          <p:cNvPr id="25" name="Rectangle 24">
            <a:extLst>
              <a:ext uri="{FF2B5EF4-FFF2-40B4-BE49-F238E27FC236}">
                <a16:creationId xmlns:a16="http://schemas.microsoft.com/office/drawing/2014/main" id="{8EDB11AC-82C5-9847-63EC-8E3529A84690}"/>
              </a:ext>
            </a:extLst>
          </p:cNvPr>
          <p:cNvSpPr/>
          <p:nvPr/>
        </p:nvSpPr>
        <p:spPr>
          <a:xfrm>
            <a:off x="7738203" y="774237"/>
            <a:ext cx="1274240" cy="160399"/>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Literature-Based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B4C7F3E1-2DC1-731A-2BF7-AE872B626494}"/>
              </a:ext>
            </a:extLst>
          </p:cNvPr>
          <p:cNvSpPr/>
          <p:nvPr/>
        </p:nvSpPr>
        <p:spPr>
          <a:xfrm>
            <a:off x="6401987" y="780913"/>
            <a:ext cx="1274240" cy="160399"/>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Insight-Derived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pic>
        <p:nvPicPr>
          <p:cNvPr id="32" name="Graphic 31" descr="Sunglasses face outline with solid fill">
            <a:extLst>
              <a:ext uri="{FF2B5EF4-FFF2-40B4-BE49-F238E27FC236}">
                <a16:creationId xmlns:a16="http://schemas.microsoft.com/office/drawing/2014/main" id="{2A2EBA2C-89F7-82C3-2E3D-ADB3DACBD38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93493" y="1266887"/>
            <a:ext cx="448495" cy="448495"/>
          </a:xfrm>
          <a:prstGeom prst="rect">
            <a:avLst/>
          </a:prstGeom>
        </p:spPr>
      </p:pic>
      <p:pic>
        <p:nvPicPr>
          <p:cNvPr id="13" name="Graphic 12" descr="City with solid fill">
            <a:extLst>
              <a:ext uri="{FF2B5EF4-FFF2-40B4-BE49-F238E27FC236}">
                <a16:creationId xmlns:a16="http://schemas.microsoft.com/office/drawing/2014/main" id="{94CBEE09-50ED-DEFE-2504-D6FC481B065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258485" y="1189261"/>
            <a:ext cx="555071" cy="581816"/>
          </a:xfrm>
          <a:prstGeom prst="rect">
            <a:avLst/>
          </a:prstGeom>
        </p:spPr>
      </p:pic>
      <p:pic>
        <p:nvPicPr>
          <p:cNvPr id="15" name="Graphic 14" descr="Hashtag with solid fill">
            <a:extLst>
              <a:ext uri="{FF2B5EF4-FFF2-40B4-BE49-F238E27FC236}">
                <a16:creationId xmlns:a16="http://schemas.microsoft.com/office/drawing/2014/main" id="{1484E548-1FE3-8551-CAE6-AD7DBFCFB52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625381" y="1226733"/>
            <a:ext cx="471477" cy="494194"/>
          </a:xfrm>
          <a:prstGeom prst="rect">
            <a:avLst/>
          </a:prstGeom>
        </p:spPr>
      </p:pic>
      <p:sp>
        <p:nvSpPr>
          <p:cNvPr id="19" name="TextBox 18">
            <a:extLst>
              <a:ext uri="{FF2B5EF4-FFF2-40B4-BE49-F238E27FC236}">
                <a16:creationId xmlns:a16="http://schemas.microsoft.com/office/drawing/2014/main" id="{9C32465A-6850-470E-8A05-342D40FF3A58}"/>
              </a:ext>
            </a:extLst>
          </p:cNvPr>
          <p:cNvSpPr txBox="1"/>
          <p:nvPr/>
        </p:nvSpPr>
        <p:spPr>
          <a:xfrm>
            <a:off x="3078749" y="1040199"/>
            <a:ext cx="304304"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sp>
        <p:nvSpPr>
          <p:cNvPr id="20" name="TextBox 19">
            <a:extLst>
              <a:ext uri="{FF2B5EF4-FFF2-40B4-BE49-F238E27FC236}">
                <a16:creationId xmlns:a16="http://schemas.microsoft.com/office/drawing/2014/main" id="{4A56779B-B59E-598A-2708-D6D95721438F}"/>
              </a:ext>
            </a:extLst>
          </p:cNvPr>
          <p:cNvSpPr txBox="1"/>
          <p:nvPr/>
        </p:nvSpPr>
        <p:spPr>
          <a:xfrm>
            <a:off x="3706787" y="1040196"/>
            <a:ext cx="197035"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pic>
        <p:nvPicPr>
          <p:cNvPr id="24" name="Graphic 23" descr="@ with solid fill">
            <a:extLst>
              <a:ext uri="{FF2B5EF4-FFF2-40B4-BE49-F238E27FC236}">
                <a16:creationId xmlns:a16="http://schemas.microsoft.com/office/drawing/2014/main" id="{5EF8B139-E1E7-83BB-A26F-E63A140B654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062110" y="1212493"/>
            <a:ext cx="504917" cy="529246"/>
          </a:xfrm>
          <a:prstGeom prst="rect">
            <a:avLst/>
          </a:prstGeom>
        </p:spPr>
      </p:pic>
      <p:grpSp>
        <p:nvGrpSpPr>
          <p:cNvPr id="54" name="Group 53">
            <a:extLst>
              <a:ext uri="{FF2B5EF4-FFF2-40B4-BE49-F238E27FC236}">
                <a16:creationId xmlns:a16="http://schemas.microsoft.com/office/drawing/2014/main" id="{5B1B88B5-0192-83BA-1B21-997BE9445A7B}"/>
              </a:ext>
            </a:extLst>
          </p:cNvPr>
          <p:cNvGrpSpPr/>
          <p:nvPr/>
        </p:nvGrpSpPr>
        <p:grpSpPr>
          <a:xfrm>
            <a:off x="5225687" y="1261541"/>
            <a:ext cx="591606" cy="453841"/>
            <a:chOff x="6664391" y="987261"/>
            <a:chExt cx="1277892" cy="1045028"/>
          </a:xfrm>
        </p:grpSpPr>
        <p:pic>
          <p:nvPicPr>
            <p:cNvPr id="26" name="Graphic 25" descr="Smiling face with solid fill with solid fill">
              <a:extLst>
                <a:ext uri="{FF2B5EF4-FFF2-40B4-BE49-F238E27FC236}">
                  <a16:creationId xmlns:a16="http://schemas.microsoft.com/office/drawing/2014/main" id="{34A07593-4D97-168D-BF59-56C13C70F8C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664391" y="987261"/>
              <a:ext cx="914400" cy="914400"/>
            </a:xfrm>
            <a:prstGeom prst="rect">
              <a:avLst/>
            </a:prstGeom>
          </p:spPr>
        </p:pic>
        <p:pic>
          <p:nvPicPr>
            <p:cNvPr id="30" name="Graphic 29" descr="Angry face outline with solid fill">
              <a:extLst>
                <a:ext uri="{FF2B5EF4-FFF2-40B4-BE49-F238E27FC236}">
                  <a16:creationId xmlns:a16="http://schemas.microsoft.com/office/drawing/2014/main" id="{A6ADCDE5-CD33-7E1B-6786-4465EEA6ED82}"/>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027883" y="1117889"/>
              <a:ext cx="914400" cy="914400"/>
            </a:xfrm>
            <a:prstGeom prst="rect">
              <a:avLst/>
            </a:prstGeom>
          </p:spPr>
        </p:pic>
      </p:grpSp>
      <p:pic>
        <p:nvPicPr>
          <p:cNvPr id="17" name="Graphic 16" descr="Internet with solid fill">
            <a:extLst>
              <a:ext uri="{FF2B5EF4-FFF2-40B4-BE49-F238E27FC236}">
                <a16:creationId xmlns:a16="http://schemas.microsoft.com/office/drawing/2014/main" id="{6A609AE3-EDAA-6969-9A6A-4DAF0D4261B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4299997" y="1160243"/>
            <a:ext cx="620638" cy="650543"/>
          </a:xfrm>
          <a:prstGeom prst="rect">
            <a:avLst/>
          </a:prstGeom>
        </p:spPr>
      </p:pic>
      <p:sp>
        <p:nvSpPr>
          <p:cNvPr id="28" name="TextBox 27">
            <a:extLst>
              <a:ext uri="{FF2B5EF4-FFF2-40B4-BE49-F238E27FC236}">
                <a16:creationId xmlns:a16="http://schemas.microsoft.com/office/drawing/2014/main" id="{0043C62B-26CE-8712-F745-1833DF3118FC}"/>
              </a:ext>
            </a:extLst>
          </p:cNvPr>
          <p:cNvSpPr txBox="1"/>
          <p:nvPr/>
        </p:nvSpPr>
        <p:spPr>
          <a:xfrm>
            <a:off x="5967838" y="1258525"/>
            <a:ext cx="1086523" cy="461665"/>
          </a:xfrm>
          <a:prstGeom prst="rect">
            <a:avLst/>
          </a:prstGeom>
          <a:noFill/>
        </p:spPr>
        <p:txBody>
          <a:bodyPr wrap="square" rtlCol="0">
            <a:spAutoFit/>
          </a:bodyPr>
          <a:lstStyle/>
          <a:p>
            <a:r>
              <a:rPr lang="en-GB" sz="2400" b="1">
                <a:solidFill>
                  <a:schemeClr val="accent5">
                    <a:lumMod val="95000"/>
                  </a:schemeClr>
                </a:solidFill>
              </a:rPr>
              <a:t>ABC</a:t>
            </a:r>
            <a:endParaRPr lang="en-BE" sz="2400" b="1">
              <a:solidFill>
                <a:schemeClr val="accent5">
                  <a:lumMod val="95000"/>
                </a:schemeClr>
              </a:solidFill>
            </a:endParaRPr>
          </a:p>
        </p:txBody>
      </p:sp>
      <p:pic>
        <p:nvPicPr>
          <p:cNvPr id="39" name="Graphic 38" descr="Information with solid fill">
            <a:extLst>
              <a:ext uri="{FF2B5EF4-FFF2-40B4-BE49-F238E27FC236}">
                <a16:creationId xmlns:a16="http://schemas.microsoft.com/office/drawing/2014/main" id="{D2E144D2-AFC5-9D67-D3D1-4209D49AE0E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593834" y="1284433"/>
            <a:ext cx="434158" cy="434158"/>
          </a:xfrm>
          <a:prstGeom prst="rect">
            <a:avLst/>
          </a:prstGeom>
        </p:spPr>
      </p:pic>
      <p:pic>
        <p:nvPicPr>
          <p:cNvPr id="37" name="Graphic 36" descr="Tag with solid fill">
            <a:extLst>
              <a:ext uri="{FF2B5EF4-FFF2-40B4-BE49-F238E27FC236}">
                <a16:creationId xmlns:a16="http://schemas.microsoft.com/office/drawing/2014/main" id="{CB4B1F98-D002-E358-B0F6-18603DDD699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829925" y="1243933"/>
            <a:ext cx="483162" cy="483162"/>
          </a:xfrm>
          <a:prstGeom prst="rect">
            <a:avLst/>
          </a:prstGeom>
        </p:spPr>
      </p:pic>
      <p:grpSp>
        <p:nvGrpSpPr>
          <p:cNvPr id="56" name="Group 55">
            <a:extLst>
              <a:ext uri="{FF2B5EF4-FFF2-40B4-BE49-F238E27FC236}">
                <a16:creationId xmlns:a16="http://schemas.microsoft.com/office/drawing/2014/main" id="{F6548A5D-C19D-297E-BDFC-FFAC88432A2B}"/>
              </a:ext>
            </a:extLst>
          </p:cNvPr>
          <p:cNvGrpSpPr/>
          <p:nvPr/>
        </p:nvGrpSpPr>
        <p:grpSpPr>
          <a:xfrm>
            <a:off x="7810913" y="3295695"/>
            <a:ext cx="859820" cy="857085"/>
            <a:chOff x="7853847" y="3221095"/>
            <a:chExt cx="932834" cy="903974"/>
          </a:xfrm>
          <a:solidFill>
            <a:schemeClr val="accent5">
              <a:lumMod val="95000"/>
            </a:schemeClr>
          </a:solidFill>
        </p:grpSpPr>
        <p:pic>
          <p:nvPicPr>
            <p:cNvPr id="47" name="Graphic 46" descr="Image with solid fill">
              <a:extLst>
                <a:ext uri="{FF2B5EF4-FFF2-40B4-BE49-F238E27FC236}">
                  <a16:creationId xmlns:a16="http://schemas.microsoft.com/office/drawing/2014/main" id="{DA88EF97-0AF1-F991-8C8D-6276B4BDD1F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53847" y="3221095"/>
              <a:ext cx="903974" cy="903974"/>
            </a:xfrm>
            <a:prstGeom prst="rect">
              <a:avLst/>
            </a:prstGeom>
          </p:spPr>
        </p:pic>
        <p:sp>
          <p:nvSpPr>
            <p:cNvPr id="49" name="TextBox 48">
              <a:extLst>
                <a:ext uri="{FF2B5EF4-FFF2-40B4-BE49-F238E27FC236}">
                  <a16:creationId xmlns:a16="http://schemas.microsoft.com/office/drawing/2014/main" id="{30C9B1FF-0683-FE2C-3ADE-1ED33E508E4B}"/>
                </a:ext>
              </a:extLst>
            </p:cNvPr>
            <p:cNvSpPr txBox="1"/>
            <p:nvPr/>
          </p:nvSpPr>
          <p:spPr>
            <a:xfrm>
              <a:off x="8185116" y="3399380"/>
              <a:ext cx="601565" cy="292153"/>
            </a:xfrm>
            <a:prstGeom prst="rect">
              <a:avLst/>
            </a:prstGeom>
            <a:grpFill/>
          </p:spPr>
          <p:txBody>
            <a:bodyPr wrap="square" rtlCol="0">
              <a:spAutoFit/>
            </a:bodyPr>
            <a:lstStyle/>
            <a:p>
              <a:r>
                <a:rPr lang="en-GB" sz="1200" b="1">
                  <a:solidFill>
                    <a:schemeClr val="accent5">
                      <a:lumMod val="95000"/>
                    </a:schemeClr>
                  </a:solidFill>
                </a:rPr>
                <a:t>ABC</a:t>
              </a:r>
              <a:endParaRPr lang="en-BE" sz="1200" b="1">
                <a:solidFill>
                  <a:schemeClr val="accent5">
                    <a:lumMod val="95000"/>
                  </a:schemeClr>
                </a:solidFill>
              </a:endParaRPr>
            </a:p>
          </p:txBody>
        </p:sp>
      </p:grpSp>
      <p:pic>
        <p:nvPicPr>
          <p:cNvPr id="10" name="Graphic 9" descr="Video camera with solid fill">
            <a:extLst>
              <a:ext uri="{FF2B5EF4-FFF2-40B4-BE49-F238E27FC236}">
                <a16:creationId xmlns:a16="http://schemas.microsoft.com/office/drawing/2014/main" id="{725E9969-232E-1704-7B7F-5107C442C92A}"/>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224228" y="2237305"/>
            <a:ext cx="693931" cy="727367"/>
          </a:xfrm>
          <a:prstGeom prst="rect">
            <a:avLst/>
          </a:prstGeom>
        </p:spPr>
      </p:pic>
      <p:sp>
        <p:nvSpPr>
          <p:cNvPr id="18" name="TextBox 17">
            <a:extLst>
              <a:ext uri="{FF2B5EF4-FFF2-40B4-BE49-F238E27FC236}">
                <a16:creationId xmlns:a16="http://schemas.microsoft.com/office/drawing/2014/main" id="{31C23AF5-2001-5BF3-1822-4ED4D81F3758}"/>
              </a:ext>
            </a:extLst>
          </p:cNvPr>
          <p:cNvSpPr txBox="1"/>
          <p:nvPr/>
        </p:nvSpPr>
        <p:spPr>
          <a:xfrm>
            <a:off x="1080630" y="4486884"/>
            <a:ext cx="1967615" cy="630942"/>
          </a:xfrm>
          <a:prstGeom prst="rect">
            <a:avLst/>
          </a:prstGeom>
          <a:noFill/>
        </p:spPr>
        <p:txBody>
          <a:bodyPr wrap="square">
            <a:spAutoFit/>
          </a:bodyPr>
          <a:lstStyle/>
          <a:p>
            <a:pPr algn="l"/>
            <a:r>
              <a:rPr lang="en-GB" sz="700" b="1" i="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1</a:t>
            </a:r>
            <a:r>
              <a:rPr lang="en-GB" sz="700" b="0" i="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De Vries, L., Gensler, S., &amp;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Leeflang</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P. S. (2012). Popularity of brand posts on brand fan pages: An investigation of the effects of social media marketing.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Journal of interactive marketing</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26</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(2), 83-91.</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77E708FD-0FA1-11BF-01C0-12BD2A29D4D4}"/>
              </a:ext>
            </a:extLst>
          </p:cNvPr>
          <p:cNvSpPr txBox="1"/>
          <p:nvPr/>
        </p:nvSpPr>
        <p:spPr>
          <a:xfrm>
            <a:off x="2961885" y="4492220"/>
            <a:ext cx="2047051" cy="523220"/>
          </a:xfrm>
          <a:prstGeom prst="rect">
            <a:avLst/>
          </a:prstGeom>
          <a:noFill/>
        </p:spPr>
        <p:txBody>
          <a:bodyPr wrap="square">
            <a:spAutoFit/>
          </a:bodyPr>
          <a:lstStyle/>
          <a:p>
            <a:r>
              <a:rPr lang="en-GB" sz="700" b="1" baseline="30000">
                <a:solidFill>
                  <a:schemeClr val="accent6"/>
                </a:solidFill>
                <a:latin typeface="Calibri" panose="020F0502020204030204" pitchFamily="34" charset="0"/>
                <a:ea typeface="Calibri" panose="020F0502020204030204" pitchFamily="34" charset="0"/>
                <a:cs typeface="Calibri" panose="020F0502020204030204" pitchFamily="34" charset="0"/>
              </a:rPr>
              <a:t>2 </a:t>
            </a:r>
            <a:r>
              <a:rPr lang="en-GB" sz="700" i="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Meire</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M., Hewett, K., </a:t>
            </a:r>
            <a:r>
              <a:rPr lang="en-GB" sz="700" i="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Ballings</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M., Kumar, V., &amp; Van den Poel, D. (2019). The role of marketer-generated content in customer engagement marketing.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Journal of Marketing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83</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(6), 21-42.</a:t>
            </a:r>
            <a:endParaRPr lang="en-BE" sz="70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D9F54747-A39E-D524-A7A2-927395510475}"/>
              </a:ext>
            </a:extLst>
          </p:cNvPr>
          <p:cNvSpPr txBox="1"/>
          <p:nvPr/>
        </p:nvSpPr>
        <p:spPr>
          <a:xfrm>
            <a:off x="6744090" y="4498674"/>
            <a:ext cx="1699487" cy="630942"/>
          </a:xfrm>
          <a:prstGeom prst="rect">
            <a:avLst/>
          </a:prstGeom>
          <a:noFill/>
        </p:spPr>
        <p:txBody>
          <a:bodyPr wrap="square">
            <a:spAutoFit/>
          </a:bodyPr>
          <a:lstStyle/>
          <a:p>
            <a:r>
              <a:rPr lang="en-GB" sz="700" b="1" i="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4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Öhman</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W. (2017).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Instagram marketing: a study about the effect of visual content on customer engagement in the airline industry</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(Doctoral dissertation).</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932157B6-093B-8AC5-2288-CC12CB430E65}"/>
              </a:ext>
            </a:extLst>
          </p:cNvPr>
          <p:cNvSpPr txBox="1"/>
          <p:nvPr/>
        </p:nvSpPr>
        <p:spPr>
          <a:xfrm>
            <a:off x="4884256" y="4498674"/>
            <a:ext cx="1866074" cy="630942"/>
          </a:xfrm>
          <a:prstGeom prst="rect">
            <a:avLst/>
          </a:prstGeom>
          <a:noFill/>
        </p:spPr>
        <p:txBody>
          <a:bodyPr wrap="square">
            <a:spAutoFit/>
          </a:bodyPr>
          <a:lstStyle/>
          <a:p>
            <a:r>
              <a:rPr lang="en-GB" sz="700" b="1"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3</a:t>
            </a:r>
            <a:r>
              <a:rPr lang="en-GB" sz="70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Kastrenakes</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J. (2015, September 27). </a:t>
            </a:r>
            <a:r>
              <a:rPr lang="en-GB" sz="70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Portrait is the new square on Instagram</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The Verge. https://www.theverge.com/2015/9/27/9398551/instagram-portrait-photos-rule </a:t>
            </a:r>
          </a:p>
        </p:txBody>
      </p:sp>
      <p:grpSp>
        <p:nvGrpSpPr>
          <p:cNvPr id="43" name="Group 42">
            <a:extLst>
              <a:ext uri="{FF2B5EF4-FFF2-40B4-BE49-F238E27FC236}">
                <a16:creationId xmlns:a16="http://schemas.microsoft.com/office/drawing/2014/main" id="{9239A0AB-51D8-5CF5-19CE-04507F5CF2E8}"/>
              </a:ext>
            </a:extLst>
          </p:cNvPr>
          <p:cNvGrpSpPr/>
          <p:nvPr/>
        </p:nvGrpSpPr>
        <p:grpSpPr>
          <a:xfrm>
            <a:off x="8407295" y="-20424"/>
            <a:ext cx="871964" cy="568268"/>
            <a:chOff x="8285465" y="87566"/>
            <a:chExt cx="871964" cy="568268"/>
          </a:xfrm>
        </p:grpSpPr>
        <p:sp>
          <p:nvSpPr>
            <p:cNvPr id="48" name="Google Shape;3967;p40">
              <a:extLst>
                <a:ext uri="{FF2B5EF4-FFF2-40B4-BE49-F238E27FC236}">
                  <a16:creationId xmlns:a16="http://schemas.microsoft.com/office/drawing/2014/main" id="{FE4D48CF-B3ED-14CC-301D-EDED1BCE34C9}"/>
                </a:ext>
              </a:extLst>
            </p:cNvPr>
            <p:cNvSpPr txBox="1">
              <a:spLocks/>
            </p:cNvSpPr>
            <p:nvPr/>
          </p:nvSpPr>
          <p:spPr>
            <a:xfrm>
              <a:off x="8285465" y="34465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Engagement Drivers</a:t>
              </a:r>
            </a:p>
          </p:txBody>
        </p:sp>
        <p:pic>
          <p:nvPicPr>
            <p:cNvPr id="51" name="Graphic 50">
              <a:extLst>
                <a:ext uri="{FF2B5EF4-FFF2-40B4-BE49-F238E27FC236}">
                  <a16:creationId xmlns:a16="http://schemas.microsoft.com/office/drawing/2014/main" id="{2AB63F48-CBD6-A84F-4E55-3F76D34E6B2C}"/>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a:off x="8561402" y="87566"/>
              <a:ext cx="348226" cy="348226"/>
            </a:xfrm>
            <a:prstGeom prst="rect">
              <a:avLst/>
            </a:prstGeom>
          </p:spPr>
        </p:pic>
      </p:grpSp>
    </p:spTree>
    <p:extLst>
      <p:ext uri="{BB962C8B-B14F-4D97-AF65-F5344CB8AC3E}">
        <p14:creationId xmlns:p14="http://schemas.microsoft.com/office/powerpoint/2010/main" val="33781791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508DEF-B224-7468-DDA7-E90056E6EBE9}"/>
              </a:ext>
            </a:extLst>
          </p:cNvPr>
          <p:cNvSpPr>
            <a:spLocks noGrp="1"/>
          </p:cNvSpPr>
          <p:nvPr>
            <p:ph type="title"/>
          </p:nvPr>
        </p:nvSpPr>
        <p:spPr/>
        <p:txBody>
          <a:bodyPr/>
          <a:lstStyle/>
          <a:p>
            <a:r>
              <a:rPr lang="nl-NL" err="1"/>
              <a:t>Potential</a:t>
            </a:r>
            <a:r>
              <a:rPr lang="nl-NL"/>
              <a:t> drivers</a:t>
            </a:r>
            <a:endParaRPr lang="nl-BE"/>
          </a:p>
        </p:txBody>
      </p:sp>
      <p:sp>
        <p:nvSpPr>
          <p:cNvPr id="6" name="Rectangle 5">
            <a:extLst>
              <a:ext uri="{FF2B5EF4-FFF2-40B4-BE49-F238E27FC236}">
                <a16:creationId xmlns:a16="http://schemas.microsoft.com/office/drawing/2014/main" id="{23984AA8-3C07-2E10-A17A-B47487AA3C55}"/>
              </a:ext>
            </a:extLst>
          </p:cNvPr>
          <p:cNvSpPr/>
          <p:nvPr/>
        </p:nvSpPr>
        <p:spPr>
          <a:xfrm>
            <a:off x="1159042" y="1050887"/>
            <a:ext cx="7863338" cy="971604"/>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8587E026-7B7B-4453-92AC-666DA79371B2}"/>
              </a:ext>
            </a:extLst>
          </p:cNvPr>
          <p:cNvSpPr/>
          <p:nvPr/>
        </p:nvSpPr>
        <p:spPr>
          <a:xfrm>
            <a:off x="1159042" y="2161489"/>
            <a:ext cx="7863338" cy="99418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91B5A8DE-D88E-4942-5ABE-C3FC888F1588}"/>
              </a:ext>
            </a:extLst>
          </p:cNvPr>
          <p:cNvSpPr/>
          <p:nvPr/>
        </p:nvSpPr>
        <p:spPr>
          <a:xfrm>
            <a:off x="1159042" y="3294673"/>
            <a:ext cx="7863338" cy="994186"/>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4" name="Graphic 33" descr="Watch with solid fill">
            <a:extLst>
              <a:ext uri="{FF2B5EF4-FFF2-40B4-BE49-F238E27FC236}">
                <a16:creationId xmlns:a16="http://schemas.microsoft.com/office/drawing/2014/main" id="{D14977E0-F328-93D5-E476-11195C71CE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105" y="2304139"/>
            <a:ext cx="569879" cy="569879"/>
          </a:xfrm>
          <a:prstGeom prst="rect">
            <a:avLst/>
          </a:prstGeom>
        </p:spPr>
      </p:pic>
      <p:pic>
        <p:nvPicPr>
          <p:cNvPr id="36" name="Graphic 35" descr="Snowman with solid fill">
            <a:extLst>
              <a:ext uri="{FF2B5EF4-FFF2-40B4-BE49-F238E27FC236}">
                <a16:creationId xmlns:a16="http://schemas.microsoft.com/office/drawing/2014/main" id="{6886BF54-E34E-B369-6E57-DC9A91EAA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9539" y="2195461"/>
            <a:ext cx="718090" cy="718090"/>
          </a:xfrm>
          <a:prstGeom prst="rect">
            <a:avLst/>
          </a:prstGeom>
        </p:spPr>
      </p:pic>
      <p:pic>
        <p:nvPicPr>
          <p:cNvPr id="38" name="Graphic 37" descr="Marker with solid fill">
            <a:extLst>
              <a:ext uri="{FF2B5EF4-FFF2-40B4-BE49-F238E27FC236}">
                <a16:creationId xmlns:a16="http://schemas.microsoft.com/office/drawing/2014/main" id="{F94ABC8D-5276-D617-D989-C00D99BD4B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1029" y="2172261"/>
            <a:ext cx="787149" cy="787149"/>
          </a:xfrm>
          <a:prstGeom prst="rect">
            <a:avLst/>
          </a:prstGeom>
        </p:spPr>
      </p:pic>
      <p:pic>
        <p:nvPicPr>
          <p:cNvPr id="40" name="Graphic 39" descr="Airplane with solid fill">
            <a:extLst>
              <a:ext uri="{FF2B5EF4-FFF2-40B4-BE49-F238E27FC236}">
                <a16:creationId xmlns:a16="http://schemas.microsoft.com/office/drawing/2014/main" id="{3E50399B-BC09-888F-FBF2-A7B0028F9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5060" y="3391567"/>
            <a:ext cx="679622" cy="679622"/>
          </a:xfrm>
          <a:prstGeom prst="rect">
            <a:avLst/>
          </a:prstGeom>
        </p:spPr>
      </p:pic>
      <p:grpSp>
        <p:nvGrpSpPr>
          <p:cNvPr id="55" name="Group 54">
            <a:extLst>
              <a:ext uri="{FF2B5EF4-FFF2-40B4-BE49-F238E27FC236}">
                <a16:creationId xmlns:a16="http://schemas.microsoft.com/office/drawing/2014/main" id="{DE11FE4A-4DCA-1DC3-431C-962DA0B4DA8F}"/>
              </a:ext>
            </a:extLst>
          </p:cNvPr>
          <p:cNvGrpSpPr/>
          <p:nvPr/>
        </p:nvGrpSpPr>
        <p:grpSpPr>
          <a:xfrm>
            <a:off x="4922321" y="3355907"/>
            <a:ext cx="731086" cy="718090"/>
            <a:chOff x="4571999" y="3251637"/>
            <a:chExt cx="914400" cy="914400"/>
          </a:xfrm>
        </p:grpSpPr>
        <p:pic>
          <p:nvPicPr>
            <p:cNvPr id="42" name="Graphic 41" descr="Magnifying glass with solid fill">
              <a:extLst>
                <a:ext uri="{FF2B5EF4-FFF2-40B4-BE49-F238E27FC236}">
                  <a16:creationId xmlns:a16="http://schemas.microsoft.com/office/drawing/2014/main" id="{8EF07D8A-726B-FCAB-CCA1-3787D54827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1999" y="3251637"/>
              <a:ext cx="914400" cy="914400"/>
            </a:xfrm>
            <a:prstGeom prst="rect">
              <a:avLst/>
            </a:prstGeom>
          </p:spPr>
        </p:pic>
        <p:pic>
          <p:nvPicPr>
            <p:cNvPr id="44" name="Graphic 43" descr="Smiling face with solid fill with solid fill">
              <a:extLst>
                <a:ext uri="{FF2B5EF4-FFF2-40B4-BE49-F238E27FC236}">
                  <a16:creationId xmlns:a16="http://schemas.microsoft.com/office/drawing/2014/main" id="{9859BBCE-08D1-B515-C687-0734CE2D3B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00985" y="3382829"/>
              <a:ext cx="468462" cy="468462"/>
            </a:xfrm>
            <a:prstGeom prst="rect">
              <a:avLst/>
            </a:prstGeom>
          </p:spPr>
        </p:pic>
      </p:grpSp>
      <p:pic>
        <p:nvPicPr>
          <p:cNvPr id="45" name="Picture 7" descr="A logo on a black background&#10;&#10;Description automatically generated">
            <a:extLst>
              <a:ext uri="{FF2B5EF4-FFF2-40B4-BE49-F238E27FC236}">
                <a16:creationId xmlns:a16="http://schemas.microsoft.com/office/drawing/2014/main" id="{5EB10866-8EBB-86C4-1B6A-6BAC505424D1}"/>
              </a:ext>
            </a:extLst>
          </p:cNvPr>
          <p:cNvPicPr>
            <a:picLocks noChangeAspect="1"/>
          </p:cNvPicPr>
          <p:nvPr/>
        </p:nvPicPr>
        <p:blipFill rotWithShape="1">
          <a:blip r:embed="rId15">
            <a:duotone>
              <a:schemeClr val="accent5">
                <a:shade val="45000"/>
                <a:satMod val="135000"/>
              </a:schemeClr>
              <a:prstClr val="white"/>
            </a:duotone>
          </a:blip>
          <a:srcRect l="10596" t="38994" r="10322" b="39251"/>
          <a:stretch/>
        </p:blipFill>
        <p:spPr>
          <a:xfrm>
            <a:off x="3102179" y="3798694"/>
            <a:ext cx="1283516" cy="235386"/>
          </a:xfrm>
          <a:prstGeom prst="rect">
            <a:avLst/>
          </a:prstGeom>
        </p:spPr>
      </p:pic>
      <p:pic>
        <p:nvPicPr>
          <p:cNvPr id="46" name="Picture 6" descr="A logo with blue and yellow stripes&#10;&#10;Description automatically generated">
            <a:extLst>
              <a:ext uri="{FF2B5EF4-FFF2-40B4-BE49-F238E27FC236}">
                <a16:creationId xmlns:a16="http://schemas.microsoft.com/office/drawing/2014/main" id="{B8056CF7-141E-2E99-A534-3D0EB8F1F1F5}"/>
              </a:ext>
            </a:extLst>
          </p:cNvPr>
          <p:cNvPicPr>
            <a:picLocks noChangeAspect="1"/>
          </p:cNvPicPr>
          <p:nvPr/>
        </p:nvPicPr>
        <p:blipFill rotWithShape="1">
          <a:blip r:embed="rId16">
            <a:duotone>
              <a:schemeClr val="accent5">
                <a:shade val="45000"/>
                <a:satMod val="135000"/>
              </a:schemeClr>
              <a:prstClr val="white"/>
            </a:duotone>
          </a:blip>
          <a:srcRect t="15551" b="16865"/>
          <a:stretch/>
        </p:blipFill>
        <p:spPr>
          <a:xfrm>
            <a:off x="3503685" y="3385024"/>
            <a:ext cx="986865" cy="419540"/>
          </a:xfrm>
          <a:prstGeom prst="rect">
            <a:avLst/>
          </a:prstGeom>
        </p:spPr>
      </p:pic>
      <p:grpSp>
        <p:nvGrpSpPr>
          <p:cNvPr id="53" name="Group 52">
            <a:extLst>
              <a:ext uri="{FF2B5EF4-FFF2-40B4-BE49-F238E27FC236}">
                <a16:creationId xmlns:a16="http://schemas.microsoft.com/office/drawing/2014/main" id="{04E3EB01-01C7-07A0-5CB1-E38E720CF9D8}"/>
              </a:ext>
            </a:extLst>
          </p:cNvPr>
          <p:cNvGrpSpPr/>
          <p:nvPr/>
        </p:nvGrpSpPr>
        <p:grpSpPr>
          <a:xfrm>
            <a:off x="125185" y="2198231"/>
            <a:ext cx="821686" cy="781696"/>
            <a:chOff x="106511" y="2159077"/>
            <a:chExt cx="914400" cy="914400"/>
          </a:xfrm>
        </p:grpSpPr>
        <p:pic>
          <p:nvPicPr>
            <p:cNvPr id="50" name="Graphic 49" descr="Smart Phone with solid fill">
              <a:extLst>
                <a:ext uri="{FF2B5EF4-FFF2-40B4-BE49-F238E27FC236}">
                  <a16:creationId xmlns:a16="http://schemas.microsoft.com/office/drawing/2014/main" id="{A61F1DE7-41A4-93D9-ED25-9275CC9709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11" y="2159077"/>
              <a:ext cx="914400" cy="914400"/>
            </a:xfrm>
            <a:prstGeom prst="rect">
              <a:avLst/>
            </a:prstGeom>
          </p:spPr>
        </p:pic>
        <p:pic>
          <p:nvPicPr>
            <p:cNvPr id="52" name="Graphic 51" descr="Polaroid Pictures with solid fill">
              <a:extLst>
                <a:ext uri="{FF2B5EF4-FFF2-40B4-BE49-F238E27FC236}">
                  <a16:creationId xmlns:a16="http://schemas.microsoft.com/office/drawing/2014/main" id="{C95BE960-0D33-2ABE-020B-2820641620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6488" y="2411590"/>
              <a:ext cx="410741" cy="410741"/>
            </a:xfrm>
            <a:prstGeom prst="rect">
              <a:avLst/>
            </a:prstGeom>
          </p:spPr>
        </p:pic>
      </p:grpSp>
      <p:pic>
        <p:nvPicPr>
          <p:cNvPr id="58" name="Graphic 57" descr="Triangle Ruler with solid fill">
            <a:extLst>
              <a:ext uri="{FF2B5EF4-FFF2-40B4-BE49-F238E27FC236}">
                <a16:creationId xmlns:a16="http://schemas.microsoft.com/office/drawing/2014/main" id="{252F94EB-8895-2F75-7091-E8C2D109C0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33886" y="2230129"/>
            <a:ext cx="654388" cy="654388"/>
          </a:xfrm>
          <a:prstGeom prst="rect">
            <a:avLst/>
          </a:prstGeom>
        </p:spPr>
      </p:pic>
      <p:pic>
        <p:nvPicPr>
          <p:cNvPr id="60" name="Graphic 59" descr="Bank check with solid fill">
            <a:extLst>
              <a:ext uri="{FF2B5EF4-FFF2-40B4-BE49-F238E27FC236}">
                <a16:creationId xmlns:a16="http://schemas.microsoft.com/office/drawing/2014/main" id="{C3EB0032-C570-08A1-E699-DA0846F8B57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541" y="1061896"/>
            <a:ext cx="914400" cy="914400"/>
          </a:xfrm>
          <a:prstGeom prst="rect">
            <a:avLst/>
          </a:prstGeom>
        </p:spPr>
      </p:pic>
      <p:pic>
        <p:nvPicPr>
          <p:cNvPr id="61" name="Graphic 60" descr="Images with solid fill">
            <a:extLst>
              <a:ext uri="{FF2B5EF4-FFF2-40B4-BE49-F238E27FC236}">
                <a16:creationId xmlns:a16="http://schemas.microsoft.com/office/drawing/2014/main" id="{D5E59F95-9B75-9FAE-C7FD-54FF529495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45516" y="2237305"/>
            <a:ext cx="691967" cy="691967"/>
          </a:xfrm>
          <a:prstGeom prst="rect">
            <a:avLst/>
          </a:prstGeom>
        </p:spPr>
      </p:pic>
      <p:pic>
        <p:nvPicPr>
          <p:cNvPr id="63" name="Graphic 62" descr="Image with solid fill">
            <a:extLst>
              <a:ext uri="{FF2B5EF4-FFF2-40B4-BE49-F238E27FC236}">
                <a16:creationId xmlns:a16="http://schemas.microsoft.com/office/drawing/2014/main" id="{FC9A70B6-8D89-8393-65D7-60945C309E3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7396" y="3354664"/>
            <a:ext cx="810801" cy="810801"/>
          </a:xfrm>
          <a:prstGeom prst="rect">
            <a:avLst/>
          </a:prstGeom>
        </p:spPr>
      </p:pic>
      <p:sp>
        <p:nvSpPr>
          <p:cNvPr id="3" name="TextBox 2">
            <a:extLst>
              <a:ext uri="{FF2B5EF4-FFF2-40B4-BE49-F238E27FC236}">
                <a16:creationId xmlns:a16="http://schemas.microsoft.com/office/drawing/2014/main" id="{8784C435-9D30-8E0B-9816-55B19E9E9085}"/>
              </a:ext>
            </a:extLst>
          </p:cNvPr>
          <p:cNvSpPr txBox="1"/>
          <p:nvPr/>
        </p:nvSpPr>
        <p:spPr>
          <a:xfrm>
            <a:off x="1105923" y="1671296"/>
            <a:ext cx="8191697" cy="276999"/>
          </a:xfrm>
          <a:prstGeom prst="rect">
            <a:avLst/>
          </a:prstGeom>
          <a:noFill/>
          <a:ln>
            <a:noFill/>
          </a:ln>
        </p:spPr>
        <p:txBody>
          <a:bodyPr wrap="square" rtlCol="0">
            <a:spAutoFit/>
          </a:bodyPr>
          <a:lstStyle/>
          <a:p>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Contains City   Nr. @   Nr. ‘#’    Nr. ‘?’</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Nr. ‘!’   Contains Link</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Sentiment</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Nr.Words</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Nr.Tags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Subjectivity</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Nr.Emojis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CF6E667-E182-F83A-D4CB-64BD30D67110}"/>
              </a:ext>
            </a:extLst>
          </p:cNvPr>
          <p:cNvSpPr txBox="1"/>
          <p:nvPr/>
        </p:nvSpPr>
        <p:spPr>
          <a:xfrm>
            <a:off x="191523" y="1648081"/>
            <a:ext cx="763351"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Caption</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804F834-8CEC-C2CA-3A01-CA0B81DF19DC}"/>
              </a:ext>
            </a:extLst>
          </p:cNvPr>
          <p:cNvSpPr txBox="1"/>
          <p:nvPr/>
        </p:nvSpPr>
        <p:spPr>
          <a:xfrm>
            <a:off x="278523" y="2894085"/>
            <a:ext cx="511679" cy="307777"/>
          </a:xfrm>
          <a:prstGeom prst="rect">
            <a:avLst/>
          </a:prstGeom>
          <a:noFill/>
        </p:spPr>
        <p:txBody>
          <a:bodyPr wrap="none" rtlCol="0">
            <a:spAutoFit/>
          </a:bodyPr>
          <a:lstStyle/>
          <a:p>
            <a:r>
              <a:rPr lang="en-GB" b="1">
                <a:latin typeface="Calibri" panose="020F0502020204030204" pitchFamily="34" charset="0"/>
                <a:ea typeface="Calibri" panose="020F0502020204030204" pitchFamily="34" charset="0"/>
                <a:cs typeface="Calibri" panose="020F0502020204030204" pitchFamily="34" charset="0"/>
              </a:rPr>
              <a:t>Post</a:t>
            </a:r>
            <a:endParaRPr lang="en-BE" b="1">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308C226-3A7F-B379-9D7B-7548FBB502B6}"/>
              </a:ext>
            </a:extLst>
          </p:cNvPr>
          <p:cNvSpPr txBox="1"/>
          <p:nvPr/>
        </p:nvSpPr>
        <p:spPr>
          <a:xfrm>
            <a:off x="241607" y="3981082"/>
            <a:ext cx="641522"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Image</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CF1EE2E3-04B2-A456-4677-884A2783B0EE}"/>
              </a:ext>
            </a:extLst>
          </p:cNvPr>
          <p:cNvGrpSpPr/>
          <p:nvPr/>
        </p:nvGrpSpPr>
        <p:grpSpPr>
          <a:xfrm>
            <a:off x="3086337" y="2207805"/>
            <a:ext cx="789617" cy="718090"/>
            <a:chOff x="3116185" y="2223565"/>
            <a:chExt cx="789617" cy="718090"/>
          </a:xfrm>
        </p:grpSpPr>
        <p:pic>
          <p:nvPicPr>
            <p:cNvPr id="23" name="Graphic 22" descr="Badge 1 with solid fill">
              <a:extLst>
                <a:ext uri="{FF2B5EF4-FFF2-40B4-BE49-F238E27FC236}">
                  <a16:creationId xmlns:a16="http://schemas.microsoft.com/office/drawing/2014/main" id="{453572DC-D497-74A0-01A5-B5AC5612E0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116185" y="2249688"/>
              <a:ext cx="376907" cy="376907"/>
            </a:xfrm>
            <a:prstGeom prst="rect">
              <a:avLst/>
            </a:prstGeom>
          </p:spPr>
        </p:pic>
        <p:pic>
          <p:nvPicPr>
            <p:cNvPr id="27" name="Graphic 26" descr="Stopwatch 50% outline">
              <a:extLst>
                <a:ext uri="{FF2B5EF4-FFF2-40B4-BE49-F238E27FC236}">
                  <a16:creationId xmlns:a16="http://schemas.microsoft.com/office/drawing/2014/main" id="{2C2E3637-ED8D-9716-96A1-97F95A07707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87712" y="2223565"/>
              <a:ext cx="718090" cy="718090"/>
            </a:xfrm>
            <a:prstGeom prst="rect">
              <a:avLst/>
            </a:prstGeom>
          </p:spPr>
        </p:pic>
      </p:grpSp>
      <p:pic>
        <p:nvPicPr>
          <p:cNvPr id="35" name="Graphic 34" descr="Daily calendar with solid fill">
            <a:extLst>
              <a:ext uri="{FF2B5EF4-FFF2-40B4-BE49-F238E27FC236}">
                <a16:creationId xmlns:a16="http://schemas.microsoft.com/office/drawing/2014/main" id="{40D9356E-D526-7F02-AA18-B825BCCBC34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66133" y="2168546"/>
            <a:ext cx="787148" cy="787148"/>
          </a:xfrm>
          <a:prstGeom prst="rect">
            <a:avLst/>
          </a:prstGeom>
        </p:spPr>
      </p:pic>
      <p:sp>
        <p:nvSpPr>
          <p:cNvPr id="43" name="TextBox 42">
            <a:extLst>
              <a:ext uri="{FF2B5EF4-FFF2-40B4-BE49-F238E27FC236}">
                <a16:creationId xmlns:a16="http://schemas.microsoft.com/office/drawing/2014/main" id="{A35A73EC-BE33-C20F-EAAB-4EE7E225EC0C}"/>
              </a:ext>
            </a:extLst>
          </p:cNvPr>
          <p:cNvSpPr txBox="1"/>
          <p:nvPr/>
        </p:nvSpPr>
        <p:spPr>
          <a:xfrm>
            <a:off x="1080630" y="4486884"/>
            <a:ext cx="1967615" cy="630942"/>
          </a:xfrm>
          <a:prstGeom prst="rect">
            <a:avLst/>
          </a:prstGeom>
          <a:noFill/>
        </p:spPr>
        <p:txBody>
          <a:bodyPr wrap="square">
            <a:spAutoFit/>
          </a:bodyPr>
          <a:lstStyle/>
          <a:p>
            <a:pPr algn="l"/>
            <a:r>
              <a:rPr lang="en-GB" sz="700" b="1" i="0"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1</a:t>
            </a:r>
            <a:r>
              <a:rPr lang="en-GB" sz="700" i="0"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De Vries, L., Gensler, S., &amp; </a:t>
            </a:r>
            <a:r>
              <a:rPr lang="en-GB" sz="700" i="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Leeflang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P. S. (2012). Popularity of brand posts on brand fan pages: An investigation of the effects of social media marketing.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Journal of interactive marketing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26</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(2), 83-91.</a:t>
            </a:r>
            <a:endParaRPr lang="en-BE" sz="70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6A923557-131D-CD14-97BE-657D1178CBA4}"/>
              </a:ext>
            </a:extLst>
          </p:cNvPr>
          <p:cNvSpPr txBox="1"/>
          <p:nvPr/>
        </p:nvSpPr>
        <p:spPr>
          <a:xfrm>
            <a:off x="2961885" y="4492220"/>
            <a:ext cx="2047051" cy="523220"/>
          </a:xfrm>
          <a:prstGeom prst="rect">
            <a:avLst/>
          </a:prstGeom>
          <a:noFill/>
        </p:spPr>
        <p:txBody>
          <a:bodyPr wrap="square">
            <a:spAutoFit/>
          </a:bodyPr>
          <a:lstStyle/>
          <a:p>
            <a:r>
              <a:rPr lang="en-GB" sz="7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Meire</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Hewett, K.,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Ballings</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Kumar, V., &amp; Van den Poel, D. (2019). The role of marketer-generated content in customer engagement marketing.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Journal of Marketing</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83</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(6), 21-42.</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C9074260-BD6B-C356-B7ED-1BA68C8F1F5E}"/>
              </a:ext>
            </a:extLst>
          </p:cNvPr>
          <p:cNvSpPr txBox="1"/>
          <p:nvPr/>
        </p:nvSpPr>
        <p:spPr>
          <a:xfrm>
            <a:off x="6744090" y="4498674"/>
            <a:ext cx="1699487" cy="630942"/>
          </a:xfrm>
          <a:prstGeom prst="rect">
            <a:avLst/>
          </a:prstGeom>
          <a:noFill/>
        </p:spPr>
        <p:txBody>
          <a:bodyPr wrap="square">
            <a:spAutoFit/>
          </a:bodyPr>
          <a:lstStyle/>
          <a:p>
            <a:r>
              <a:rPr lang="en-GB" sz="700" b="1" i="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4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Öhman</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W. (2017).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Instagram marketing: a study about the effect of visual content on customer engagement in the airline industry</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(Doctoral dissertation).</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546E2ED1-B861-3A77-C787-9143E3DCCEA7}"/>
              </a:ext>
            </a:extLst>
          </p:cNvPr>
          <p:cNvSpPr txBox="1"/>
          <p:nvPr/>
        </p:nvSpPr>
        <p:spPr>
          <a:xfrm>
            <a:off x="4884256" y="4498674"/>
            <a:ext cx="1866074" cy="630942"/>
          </a:xfrm>
          <a:prstGeom prst="rect">
            <a:avLst/>
          </a:prstGeom>
          <a:noFill/>
        </p:spPr>
        <p:txBody>
          <a:bodyPr wrap="square">
            <a:spAutoFit/>
          </a:bodyPr>
          <a:lstStyle/>
          <a:p>
            <a:r>
              <a:rPr lang="en-GB" sz="700" b="1"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3</a:t>
            </a:r>
            <a:r>
              <a:rPr lang="en-GB" sz="700"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Kastrenakes</a:t>
            </a:r>
            <a:r>
              <a:rPr lang="en-GB" sz="700">
                <a:solidFill>
                  <a:schemeClr val="accent6"/>
                </a:solidFill>
                <a:effectLst/>
                <a:latin typeface="Calibri" panose="020F0502020204030204" pitchFamily="34" charset="0"/>
                <a:ea typeface="Calibri" panose="020F0502020204030204" pitchFamily="34" charset="0"/>
                <a:cs typeface="Calibri" panose="020F0502020204030204" pitchFamily="34" charset="0"/>
              </a:rPr>
              <a:t>, J. (2015, September 27).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Portrait is the new square on Instagram</a:t>
            </a:r>
            <a:r>
              <a:rPr lang="en-GB" sz="700">
                <a:solidFill>
                  <a:schemeClr val="accent6"/>
                </a:solidFill>
                <a:effectLst/>
                <a:latin typeface="Calibri" panose="020F0502020204030204" pitchFamily="34" charset="0"/>
                <a:ea typeface="Calibri" panose="020F0502020204030204" pitchFamily="34" charset="0"/>
                <a:cs typeface="Calibri" panose="020F0502020204030204" pitchFamily="34" charset="0"/>
              </a:rPr>
              <a:t>. The Verge. https://www.theverge.com/2015/9/27/9398551/instagram-portrait-photos-rule </a:t>
            </a:r>
          </a:p>
        </p:txBody>
      </p:sp>
      <p:sp>
        <p:nvSpPr>
          <p:cNvPr id="12" name="TextBox 11">
            <a:extLst>
              <a:ext uri="{FF2B5EF4-FFF2-40B4-BE49-F238E27FC236}">
                <a16:creationId xmlns:a16="http://schemas.microsoft.com/office/drawing/2014/main" id="{3B763D80-2BA6-DC66-7BC5-6A5776F20CB6}"/>
              </a:ext>
            </a:extLst>
          </p:cNvPr>
          <p:cNvSpPr txBox="1"/>
          <p:nvPr/>
        </p:nvSpPr>
        <p:spPr>
          <a:xfrm>
            <a:off x="1050920" y="2852070"/>
            <a:ext cx="8246699" cy="307777"/>
          </a:xfrm>
          <a:prstGeom prst="rect">
            <a:avLst/>
          </a:prstGeom>
          <a:noFill/>
          <a:ln>
            <a:noFill/>
          </a:ln>
        </p:spPr>
        <p:txBody>
          <a:bodyPr wrap="square" rtlCol="0">
            <a:spAutoFit/>
          </a:bodyPr>
          <a:lstStyle/>
          <a:p>
            <a:r>
              <a:rPr lang="en-GB" b="1">
                <a:solidFill>
                  <a:srgbClr val="242F58"/>
                </a:solidFill>
                <a:latin typeface="Calibri" panose="020F0502020204030204" pitchFamily="34" charset="0"/>
                <a:ea typeface="Tahoma" panose="020B0604030504040204" pitchFamily="34" charset="0"/>
                <a:cs typeface="Calibri" panose="020F0502020204030204" pitchFamily="34" charset="0"/>
              </a:rPr>
              <a:t>  Part of Day	     Season     Time Top Post</a:t>
            </a:r>
            <a:r>
              <a:rPr lang="en-GB" b="1" baseline="30000">
                <a:solidFill>
                  <a:srgbClr val="242F58"/>
                </a:solidFill>
                <a:latin typeface="Calibri" panose="020F0502020204030204" pitchFamily="34" charset="0"/>
                <a:ea typeface="Tahoma" panose="020B0604030504040204" pitchFamily="34" charset="0"/>
                <a:cs typeface="Calibri" panose="020F0502020204030204" pitchFamily="34" charset="0"/>
              </a:rPr>
              <a:t>1</a:t>
            </a:r>
            <a:r>
              <a:rPr lang="en-GB" b="1">
                <a:solidFill>
                  <a:srgbClr val="242F58"/>
                </a:solidFill>
                <a:latin typeface="Calibri" panose="020F0502020204030204" pitchFamily="34" charset="0"/>
                <a:ea typeface="Tahoma" panose="020B0604030504040204" pitchFamily="34" charset="0"/>
                <a:cs typeface="Calibri" panose="020F0502020204030204" pitchFamily="34" charset="0"/>
              </a:rPr>
              <a:t>     Is Weekday</a:t>
            </a:r>
            <a:r>
              <a:rPr lang="en-GB" b="1" baseline="30000">
                <a:solidFill>
                  <a:srgbClr val="242F58"/>
                </a:solidFill>
                <a:latin typeface="Calibri" panose="020F0502020204030204" pitchFamily="34" charset="0"/>
                <a:ea typeface="Tahoma" panose="020B0604030504040204" pitchFamily="34" charset="0"/>
                <a:cs typeface="Calibri" panose="020F0502020204030204" pitchFamily="34" charset="0"/>
              </a:rPr>
              <a:t>1</a:t>
            </a:r>
            <a:r>
              <a:rPr lang="en-GB" b="1">
                <a:solidFill>
                  <a:srgbClr val="242F58"/>
                </a:solidFill>
                <a:latin typeface="Calibri" panose="020F0502020204030204" pitchFamily="34" charset="0"/>
                <a:ea typeface="Tahoma" panose="020B0604030504040204" pitchFamily="34" charset="0"/>
                <a:cs typeface="Calibri" panose="020F0502020204030204" pitchFamily="34" charset="0"/>
              </a:rPr>
              <a:t>     Location    Aspect Ratio</a:t>
            </a:r>
            <a:r>
              <a:rPr lang="en-GB" b="1" baseline="30000">
                <a:solidFill>
                  <a:srgbClr val="242F58"/>
                </a:solidFill>
                <a:latin typeface="Calibri" panose="020F0502020204030204" pitchFamily="34" charset="0"/>
                <a:ea typeface="Tahoma" panose="020B0604030504040204" pitchFamily="34" charset="0"/>
                <a:cs typeface="Calibri" panose="020F0502020204030204" pitchFamily="34" charset="0"/>
              </a:rPr>
              <a:t>3</a:t>
            </a:r>
            <a:r>
              <a:rPr lang="en-GB" b="1">
                <a:solidFill>
                  <a:srgbClr val="242F58"/>
                </a:solidFill>
                <a:latin typeface="Calibri" panose="020F0502020204030204" pitchFamily="34" charset="0"/>
                <a:ea typeface="Tahoma" panose="020B0604030504040204" pitchFamily="34" charset="0"/>
                <a:cs typeface="Calibri" panose="020F0502020204030204" pitchFamily="34" charset="0"/>
              </a:rPr>
              <a:t>     Carousel     Vividness</a:t>
            </a:r>
            <a:r>
              <a:rPr lang="en-GB" b="1" baseline="30000">
                <a:solidFill>
                  <a:srgbClr val="242F58"/>
                </a:solidFill>
                <a:latin typeface="Calibri" panose="020F0502020204030204" pitchFamily="34" charset="0"/>
                <a:ea typeface="Tahoma" panose="020B0604030504040204" pitchFamily="34" charset="0"/>
                <a:cs typeface="Calibri" panose="020F0502020204030204" pitchFamily="34" charset="0"/>
              </a:rPr>
              <a:t>1</a:t>
            </a:r>
            <a:r>
              <a:rPr lang="en-GB" b="1">
                <a:solidFill>
                  <a:srgbClr val="242F58"/>
                </a:solidFill>
                <a:latin typeface="Calibri" panose="020F0502020204030204" pitchFamily="34" charset="0"/>
                <a:ea typeface="Tahoma" panose="020B0604030504040204" pitchFamily="34" charset="0"/>
                <a:cs typeface="Calibri" panose="020F0502020204030204" pitchFamily="34" charset="0"/>
              </a:rPr>
              <a:t>           </a:t>
            </a:r>
            <a:endParaRPr lang="en-BE" b="1">
              <a:solidFill>
                <a:srgbClr val="242F58"/>
              </a:solidFill>
              <a:latin typeface="Calibri" panose="020F0502020204030204" pitchFamily="34" charset="0"/>
              <a:ea typeface="Tahoma" panose="020B060403050404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CB435D3-CDA7-F573-2D49-03C85CFA4810}"/>
              </a:ext>
            </a:extLst>
          </p:cNvPr>
          <p:cNvSpPr txBox="1"/>
          <p:nvPr/>
        </p:nvSpPr>
        <p:spPr>
          <a:xfrm>
            <a:off x="1172048" y="4005047"/>
            <a:ext cx="7814556"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Airplane	     Contains Logo	  Nr. Faces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4</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Colourfulness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Text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Graphic 20" descr="Palette with solid fill">
            <a:extLst>
              <a:ext uri="{FF2B5EF4-FFF2-40B4-BE49-F238E27FC236}">
                <a16:creationId xmlns:a16="http://schemas.microsoft.com/office/drawing/2014/main" id="{4F8254EB-F39F-8106-9618-A0CEEB94B23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6101" y="3347711"/>
            <a:ext cx="794768" cy="794768"/>
          </a:xfrm>
          <a:prstGeom prst="rect">
            <a:avLst/>
          </a:prstGeom>
        </p:spPr>
      </p:pic>
      <p:sp>
        <p:nvSpPr>
          <p:cNvPr id="25" name="Rectangle 24">
            <a:extLst>
              <a:ext uri="{FF2B5EF4-FFF2-40B4-BE49-F238E27FC236}">
                <a16:creationId xmlns:a16="http://schemas.microsoft.com/office/drawing/2014/main" id="{8EDB11AC-82C5-9847-63EC-8E3529A84690}"/>
              </a:ext>
            </a:extLst>
          </p:cNvPr>
          <p:cNvSpPr/>
          <p:nvPr/>
        </p:nvSpPr>
        <p:spPr>
          <a:xfrm>
            <a:off x="7738203" y="774237"/>
            <a:ext cx="1274240" cy="160399"/>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Literature-Based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B4C7F3E1-2DC1-731A-2BF7-AE872B626494}"/>
              </a:ext>
            </a:extLst>
          </p:cNvPr>
          <p:cNvSpPr/>
          <p:nvPr/>
        </p:nvSpPr>
        <p:spPr>
          <a:xfrm>
            <a:off x="6401987" y="780913"/>
            <a:ext cx="1274240" cy="160399"/>
          </a:xfrm>
          <a:prstGeom prst="rect">
            <a:avLst/>
          </a:prstGeom>
          <a:solidFill>
            <a:srgbClr val="242F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Insight-Derived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pic>
        <p:nvPicPr>
          <p:cNvPr id="32" name="Graphic 31" descr="Sunglasses face outline with solid fill">
            <a:extLst>
              <a:ext uri="{FF2B5EF4-FFF2-40B4-BE49-F238E27FC236}">
                <a16:creationId xmlns:a16="http://schemas.microsoft.com/office/drawing/2014/main" id="{2A2EBA2C-89F7-82C3-2E3D-ADB3DACBD38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93493" y="1266887"/>
            <a:ext cx="448495" cy="448495"/>
          </a:xfrm>
          <a:prstGeom prst="rect">
            <a:avLst/>
          </a:prstGeom>
        </p:spPr>
      </p:pic>
      <p:pic>
        <p:nvPicPr>
          <p:cNvPr id="13" name="Graphic 12" descr="City with solid fill">
            <a:extLst>
              <a:ext uri="{FF2B5EF4-FFF2-40B4-BE49-F238E27FC236}">
                <a16:creationId xmlns:a16="http://schemas.microsoft.com/office/drawing/2014/main" id="{94CBEE09-50ED-DEFE-2504-D6FC481B065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258485" y="1189261"/>
            <a:ext cx="555071" cy="581816"/>
          </a:xfrm>
          <a:prstGeom prst="rect">
            <a:avLst/>
          </a:prstGeom>
        </p:spPr>
      </p:pic>
      <p:pic>
        <p:nvPicPr>
          <p:cNvPr id="15" name="Graphic 14" descr="Hashtag with solid fill">
            <a:extLst>
              <a:ext uri="{FF2B5EF4-FFF2-40B4-BE49-F238E27FC236}">
                <a16:creationId xmlns:a16="http://schemas.microsoft.com/office/drawing/2014/main" id="{1484E548-1FE3-8551-CAE6-AD7DBFCFB52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625381" y="1226733"/>
            <a:ext cx="471477" cy="494194"/>
          </a:xfrm>
          <a:prstGeom prst="rect">
            <a:avLst/>
          </a:prstGeom>
        </p:spPr>
      </p:pic>
      <p:sp>
        <p:nvSpPr>
          <p:cNvPr id="19" name="TextBox 18">
            <a:extLst>
              <a:ext uri="{FF2B5EF4-FFF2-40B4-BE49-F238E27FC236}">
                <a16:creationId xmlns:a16="http://schemas.microsoft.com/office/drawing/2014/main" id="{9C32465A-6850-470E-8A05-342D40FF3A58}"/>
              </a:ext>
            </a:extLst>
          </p:cNvPr>
          <p:cNvSpPr txBox="1"/>
          <p:nvPr/>
        </p:nvSpPr>
        <p:spPr>
          <a:xfrm>
            <a:off x="3078749" y="1040199"/>
            <a:ext cx="304304"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sp>
        <p:nvSpPr>
          <p:cNvPr id="20" name="TextBox 19">
            <a:extLst>
              <a:ext uri="{FF2B5EF4-FFF2-40B4-BE49-F238E27FC236}">
                <a16:creationId xmlns:a16="http://schemas.microsoft.com/office/drawing/2014/main" id="{4A56779B-B59E-598A-2708-D6D95721438F}"/>
              </a:ext>
            </a:extLst>
          </p:cNvPr>
          <p:cNvSpPr txBox="1"/>
          <p:nvPr/>
        </p:nvSpPr>
        <p:spPr>
          <a:xfrm>
            <a:off x="3706787" y="1040196"/>
            <a:ext cx="197035"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pic>
        <p:nvPicPr>
          <p:cNvPr id="24" name="Graphic 23" descr="@ with solid fill">
            <a:extLst>
              <a:ext uri="{FF2B5EF4-FFF2-40B4-BE49-F238E27FC236}">
                <a16:creationId xmlns:a16="http://schemas.microsoft.com/office/drawing/2014/main" id="{5EF8B139-E1E7-83BB-A26F-E63A140B654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062110" y="1212493"/>
            <a:ext cx="504917" cy="529246"/>
          </a:xfrm>
          <a:prstGeom prst="rect">
            <a:avLst/>
          </a:prstGeom>
        </p:spPr>
      </p:pic>
      <p:grpSp>
        <p:nvGrpSpPr>
          <p:cNvPr id="54" name="Group 53">
            <a:extLst>
              <a:ext uri="{FF2B5EF4-FFF2-40B4-BE49-F238E27FC236}">
                <a16:creationId xmlns:a16="http://schemas.microsoft.com/office/drawing/2014/main" id="{5B1B88B5-0192-83BA-1B21-997BE9445A7B}"/>
              </a:ext>
            </a:extLst>
          </p:cNvPr>
          <p:cNvGrpSpPr/>
          <p:nvPr/>
        </p:nvGrpSpPr>
        <p:grpSpPr>
          <a:xfrm>
            <a:off x="5225687" y="1261541"/>
            <a:ext cx="591606" cy="453841"/>
            <a:chOff x="6664391" y="987261"/>
            <a:chExt cx="1277892" cy="1045028"/>
          </a:xfrm>
        </p:grpSpPr>
        <p:pic>
          <p:nvPicPr>
            <p:cNvPr id="26" name="Graphic 25" descr="Smiling face with solid fill with solid fill">
              <a:extLst>
                <a:ext uri="{FF2B5EF4-FFF2-40B4-BE49-F238E27FC236}">
                  <a16:creationId xmlns:a16="http://schemas.microsoft.com/office/drawing/2014/main" id="{34A07593-4D97-168D-BF59-56C13C70F8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64391" y="987261"/>
              <a:ext cx="914400" cy="914400"/>
            </a:xfrm>
            <a:prstGeom prst="rect">
              <a:avLst/>
            </a:prstGeom>
          </p:spPr>
        </p:pic>
        <p:pic>
          <p:nvPicPr>
            <p:cNvPr id="30" name="Graphic 29" descr="Angry face outline with solid fill">
              <a:extLst>
                <a:ext uri="{FF2B5EF4-FFF2-40B4-BE49-F238E27FC236}">
                  <a16:creationId xmlns:a16="http://schemas.microsoft.com/office/drawing/2014/main" id="{A6ADCDE5-CD33-7E1B-6786-4465EEA6ED82}"/>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027883" y="1117889"/>
              <a:ext cx="914400" cy="914400"/>
            </a:xfrm>
            <a:prstGeom prst="rect">
              <a:avLst/>
            </a:prstGeom>
          </p:spPr>
        </p:pic>
      </p:grpSp>
      <p:pic>
        <p:nvPicPr>
          <p:cNvPr id="17" name="Graphic 16" descr="Internet with solid fill">
            <a:extLst>
              <a:ext uri="{FF2B5EF4-FFF2-40B4-BE49-F238E27FC236}">
                <a16:creationId xmlns:a16="http://schemas.microsoft.com/office/drawing/2014/main" id="{6A609AE3-EDAA-6969-9A6A-4DAF0D4261B7}"/>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299997" y="1160243"/>
            <a:ext cx="620638" cy="650543"/>
          </a:xfrm>
          <a:prstGeom prst="rect">
            <a:avLst/>
          </a:prstGeom>
        </p:spPr>
      </p:pic>
      <p:sp>
        <p:nvSpPr>
          <p:cNvPr id="28" name="TextBox 27">
            <a:extLst>
              <a:ext uri="{FF2B5EF4-FFF2-40B4-BE49-F238E27FC236}">
                <a16:creationId xmlns:a16="http://schemas.microsoft.com/office/drawing/2014/main" id="{0043C62B-26CE-8712-F745-1833DF3118FC}"/>
              </a:ext>
            </a:extLst>
          </p:cNvPr>
          <p:cNvSpPr txBox="1"/>
          <p:nvPr/>
        </p:nvSpPr>
        <p:spPr>
          <a:xfrm>
            <a:off x="5967838" y="1258525"/>
            <a:ext cx="1086523" cy="461665"/>
          </a:xfrm>
          <a:prstGeom prst="rect">
            <a:avLst/>
          </a:prstGeom>
          <a:noFill/>
        </p:spPr>
        <p:txBody>
          <a:bodyPr wrap="square" rtlCol="0">
            <a:spAutoFit/>
          </a:bodyPr>
          <a:lstStyle/>
          <a:p>
            <a:r>
              <a:rPr lang="en-GB" sz="2400" b="1">
                <a:solidFill>
                  <a:schemeClr val="accent5">
                    <a:lumMod val="95000"/>
                  </a:schemeClr>
                </a:solidFill>
              </a:rPr>
              <a:t>ABC</a:t>
            </a:r>
            <a:endParaRPr lang="en-BE" sz="2400" b="1">
              <a:solidFill>
                <a:schemeClr val="accent5">
                  <a:lumMod val="95000"/>
                </a:schemeClr>
              </a:solidFill>
            </a:endParaRPr>
          </a:p>
        </p:txBody>
      </p:sp>
      <p:pic>
        <p:nvPicPr>
          <p:cNvPr id="39" name="Graphic 38" descr="Information with solid fill">
            <a:extLst>
              <a:ext uri="{FF2B5EF4-FFF2-40B4-BE49-F238E27FC236}">
                <a16:creationId xmlns:a16="http://schemas.microsoft.com/office/drawing/2014/main" id="{D2E144D2-AFC5-9D67-D3D1-4209D49AE0E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7593834" y="1284433"/>
            <a:ext cx="434158" cy="434158"/>
          </a:xfrm>
          <a:prstGeom prst="rect">
            <a:avLst/>
          </a:prstGeom>
        </p:spPr>
      </p:pic>
      <p:pic>
        <p:nvPicPr>
          <p:cNvPr id="37" name="Graphic 36" descr="Tag with solid fill">
            <a:extLst>
              <a:ext uri="{FF2B5EF4-FFF2-40B4-BE49-F238E27FC236}">
                <a16:creationId xmlns:a16="http://schemas.microsoft.com/office/drawing/2014/main" id="{CB4B1F98-D002-E358-B0F6-18603DDD699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6829925" y="1243933"/>
            <a:ext cx="483162" cy="483162"/>
          </a:xfrm>
          <a:prstGeom prst="rect">
            <a:avLst/>
          </a:prstGeom>
        </p:spPr>
      </p:pic>
      <p:grpSp>
        <p:nvGrpSpPr>
          <p:cNvPr id="56" name="Group 55">
            <a:extLst>
              <a:ext uri="{FF2B5EF4-FFF2-40B4-BE49-F238E27FC236}">
                <a16:creationId xmlns:a16="http://schemas.microsoft.com/office/drawing/2014/main" id="{F6548A5D-C19D-297E-BDFC-FFAC88432A2B}"/>
              </a:ext>
            </a:extLst>
          </p:cNvPr>
          <p:cNvGrpSpPr/>
          <p:nvPr/>
        </p:nvGrpSpPr>
        <p:grpSpPr>
          <a:xfrm>
            <a:off x="7810913" y="3295695"/>
            <a:ext cx="859820" cy="857085"/>
            <a:chOff x="7853847" y="3221095"/>
            <a:chExt cx="932834" cy="903974"/>
          </a:xfrm>
        </p:grpSpPr>
        <p:pic>
          <p:nvPicPr>
            <p:cNvPr id="47" name="Graphic 46" descr="Image with solid fill">
              <a:extLst>
                <a:ext uri="{FF2B5EF4-FFF2-40B4-BE49-F238E27FC236}">
                  <a16:creationId xmlns:a16="http://schemas.microsoft.com/office/drawing/2014/main" id="{DA88EF97-0AF1-F991-8C8D-6276B4BDD1F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53847" y="3221095"/>
              <a:ext cx="903974" cy="903974"/>
            </a:xfrm>
            <a:prstGeom prst="rect">
              <a:avLst/>
            </a:prstGeom>
          </p:spPr>
        </p:pic>
        <p:sp>
          <p:nvSpPr>
            <p:cNvPr id="49" name="TextBox 48">
              <a:extLst>
                <a:ext uri="{FF2B5EF4-FFF2-40B4-BE49-F238E27FC236}">
                  <a16:creationId xmlns:a16="http://schemas.microsoft.com/office/drawing/2014/main" id="{30C9B1FF-0683-FE2C-3ADE-1ED33E508E4B}"/>
                </a:ext>
              </a:extLst>
            </p:cNvPr>
            <p:cNvSpPr txBox="1"/>
            <p:nvPr/>
          </p:nvSpPr>
          <p:spPr>
            <a:xfrm>
              <a:off x="8185116" y="3399380"/>
              <a:ext cx="601565" cy="292153"/>
            </a:xfrm>
            <a:prstGeom prst="rect">
              <a:avLst/>
            </a:prstGeom>
            <a:noFill/>
          </p:spPr>
          <p:txBody>
            <a:bodyPr wrap="square" rtlCol="0">
              <a:spAutoFit/>
            </a:bodyPr>
            <a:lstStyle/>
            <a:p>
              <a:r>
                <a:rPr lang="en-GB" sz="1200" b="1">
                  <a:solidFill>
                    <a:schemeClr val="accent5">
                      <a:lumMod val="95000"/>
                    </a:schemeClr>
                  </a:solidFill>
                </a:rPr>
                <a:t>ABC</a:t>
              </a:r>
              <a:endParaRPr lang="en-BE" sz="1200" b="1">
                <a:solidFill>
                  <a:schemeClr val="accent5">
                    <a:lumMod val="95000"/>
                  </a:schemeClr>
                </a:solidFill>
              </a:endParaRPr>
            </a:p>
          </p:txBody>
        </p:sp>
      </p:grpSp>
      <p:pic>
        <p:nvPicPr>
          <p:cNvPr id="29" name="Graphic 28" descr="Video camera with solid fill">
            <a:extLst>
              <a:ext uri="{FF2B5EF4-FFF2-40B4-BE49-F238E27FC236}">
                <a16:creationId xmlns:a16="http://schemas.microsoft.com/office/drawing/2014/main" id="{1A8118D3-C7DF-CFD6-FDBB-B2FCB4014C77}"/>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8224228" y="2237305"/>
            <a:ext cx="693931" cy="727367"/>
          </a:xfrm>
          <a:prstGeom prst="rect">
            <a:avLst/>
          </a:prstGeom>
        </p:spPr>
      </p:pic>
      <p:grpSp>
        <p:nvGrpSpPr>
          <p:cNvPr id="10" name="Group 9">
            <a:extLst>
              <a:ext uri="{FF2B5EF4-FFF2-40B4-BE49-F238E27FC236}">
                <a16:creationId xmlns:a16="http://schemas.microsoft.com/office/drawing/2014/main" id="{5A5C148B-AE2D-7E5D-B742-9AA7F2B32179}"/>
              </a:ext>
            </a:extLst>
          </p:cNvPr>
          <p:cNvGrpSpPr/>
          <p:nvPr/>
        </p:nvGrpSpPr>
        <p:grpSpPr>
          <a:xfrm>
            <a:off x="8407295" y="-20424"/>
            <a:ext cx="871964" cy="568268"/>
            <a:chOff x="8285465" y="87566"/>
            <a:chExt cx="871964" cy="568268"/>
          </a:xfrm>
        </p:grpSpPr>
        <p:sp>
          <p:nvSpPr>
            <p:cNvPr id="11" name="Google Shape;3967;p40">
              <a:extLst>
                <a:ext uri="{FF2B5EF4-FFF2-40B4-BE49-F238E27FC236}">
                  <a16:creationId xmlns:a16="http://schemas.microsoft.com/office/drawing/2014/main" id="{94EAF77A-D1EA-6661-2D64-37790547C77A}"/>
                </a:ext>
              </a:extLst>
            </p:cNvPr>
            <p:cNvSpPr txBox="1">
              <a:spLocks/>
            </p:cNvSpPr>
            <p:nvPr/>
          </p:nvSpPr>
          <p:spPr>
            <a:xfrm>
              <a:off x="8285465" y="34465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Engagement Drivers</a:t>
              </a:r>
            </a:p>
          </p:txBody>
        </p:sp>
        <p:pic>
          <p:nvPicPr>
            <p:cNvPr id="16" name="Graphic 15">
              <a:extLst>
                <a:ext uri="{FF2B5EF4-FFF2-40B4-BE49-F238E27FC236}">
                  <a16:creationId xmlns:a16="http://schemas.microsoft.com/office/drawing/2014/main" id="{F4287C1A-936B-E17C-77CE-E81CA56B7FBB}"/>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a:off x="8561402" y="87566"/>
              <a:ext cx="348226" cy="348226"/>
            </a:xfrm>
            <a:prstGeom prst="rect">
              <a:avLst/>
            </a:prstGeom>
          </p:spPr>
        </p:pic>
      </p:grpSp>
    </p:spTree>
    <p:extLst>
      <p:ext uri="{BB962C8B-B14F-4D97-AF65-F5344CB8AC3E}">
        <p14:creationId xmlns:p14="http://schemas.microsoft.com/office/powerpoint/2010/main" val="363713593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508DEF-B224-7468-DDA7-E90056E6EBE9}"/>
              </a:ext>
            </a:extLst>
          </p:cNvPr>
          <p:cNvSpPr>
            <a:spLocks noGrp="1"/>
          </p:cNvSpPr>
          <p:nvPr>
            <p:ph type="title"/>
          </p:nvPr>
        </p:nvSpPr>
        <p:spPr/>
        <p:txBody>
          <a:bodyPr/>
          <a:lstStyle/>
          <a:p>
            <a:r>
              <a:rPr lang="nl-NL" err="1"/>
              <a:t>Potential</a:t>
            </a:r>
            <a:r>
              <a:rPr lang="nl-NL"/>
              <a:t> drivers</a:t>
            </a:r>
            <a:endParaRPr lang="nl-BE"/>
          </a:p>
        </p:txBody>
      </p:sp>
      <p:sp>
        <p:nvSpPr>
          <p:cNvPr id="6" name="Rectangle 5">
            <a:extLst>
              <a:ext uri="{FF2B5EF4-FFF2-40B4-BE49-F238E27FC236}">
                <a16:creationId xmlns:a16="http://schemas.microsoft.com/office/drawing/2014/main" id="{23984AA8-3C07-2E10-A17A-B47487AA3C55}"/>
              </a:ext>
            </a:extLst>
          </p:cNvPr>
          <p:cNvSpPr/>
          <p:nvPr/>
        </p:nvSpPr>
        <p:spPr>
          <a:xfrm>
            <a:off x="1159042" y="1050887"/>
            <a:ext cx="7863338" cy="971604"/>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sp>
        <p:nvSpPr>
          <p:cNvPr id="8" name="Rectangle 7">
            <a:extLst>
              <a:ext uri="{FF2B5EF4-FFF2-40B4-BE49-F238E27FC236}">
                <a16:creationId xmlns:a16="http://schemas.microsoft.com/office/drawing/2014/main" id="{8587E026-7B7B-4453-92AC-666DA79371B2}"/>
              </a:ext>
            </a:extLst>
          </p:cNvPr>
          <p:cNvSpPr/>
          <p:nvPr/>
        </p:nvSpPr>
        <p:spPr>
          <a:xfrm>
            <a:off x="1159042" y="2161489"/>
            <a:ext cx="7863338" cy="99418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sp>
        <p:nvSpPr>
          <p:cNvPr id="9" name="Rectangle 8">
            <a:extLst>
              <a:ext uri="{FF2B5EF4-FFF2-40B4-BE49-F238E27FC236}">
                <a16:creationId xmlns:a16="http://schemas.microsoft.com/office/drawing/2014/main" id="{91B5A8DE-D88E-4942-5ABE-C3FC888F1588}"/>
              </a:ext>
            </a:extLst>
          </p:cNvPr>
          <p:cNvSpPr/>
          <p:nvPr/>
        </p:nvSpPr>
        <p:spPr>
          <a:xfrm>
            <a:off x="1159042" y="3294673"/>
            <a:ext cx="7863338" cy="994186"/>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pic>
        <p:nvPicPr>
          <p:cNvPr id="34" name="Graphic 33" descr="Watch with solid fill">
            <a:extLst>
              <a:ext uri="{FF2B5EF4-FFF2-40B4-BE49-F238E27FC236}">
                <a16:creationId xmlns:a16="http://schemas.microsoft.com/office/drawing/2014/main" id="{D14977E0-F328-93D5-E476-11195C71CE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105" y="2304139"/>
            <a:ext cx="569879" cy="569879"/>
          </a:xfrm>
          <a:prstGeom prst="rect">
            <a:avLst/>
          </a:prstGeom>
        </p:spPr>
      </p:pic>
      <p:pic>
        <p:nvPicPr>
          <p:cNvPr id="36" name="Graphic 35" descr="Snowman with solid fill">
            <a:extLst>
              <a:ext uri="{FF2B5EF4-FFF2-40B4-BE49-F238E27FC236}">
                <a16:creationId xmlns:a16="http://schemas.microsoft.com/office/drawing/2014/main" id="{6886BF54-E34E-B369-6E57-DC9A91EAA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9539" y="2195461"/>
            <a:ext cx="718090" cy="718090"/>
          </a:xfrm>
          <a:prstGeom prst="rect">
            <a:avLst/>
          </a:prstGeom>
        </p:spPr>
      </p:pic>
      <p:pic>
        <p:nvPicPr>
          <p:cNvPr id="38" name="Graphic 37" descr="Marker with solid fill">
            <a:extLst>
              <a:ext uri="{FF2B5EF4-FFF2-40B4-BE49-F238E27FC236}">
                <a16:creationId xmlns:a16="http://schemas.microsoft.com/office/drawing/2014/main" id="{F94ABC8D-5276-D617-D989-C00D99BD4B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1029" y="2172261"/>
            <a:ext cx="787149" cy="787149"/>
          </a:xfrm>
          <a:prstGeom prst="rect">
            <a:avLst/>
          </a:prstGeom>
        </p:spPr>
      </p:pic>
      <p:pic>
        <p:nvPicPr>
          <p:cNvPr id="40" name="Graphic 39" descr="Airplane with solid fill">
            <a:extLst>
              <a:ext uri="{FF2B5EF4-FFF2-40B4-BE49-F238E27FC236}">
                <a16:creationId xmlns:a16="http://schemas.microsoft.com/office/drawing/2014/main" id="{3E50399B-BC09-888F-FBF2-A7B0028F9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5060" y="3391567"/>
            <a:ext cx="679622" cy="679622"/>
          </a:xfrm>
          <a:prstGeom prst="rect">
            <a:avLst/>
          </a:prstGeom>
        </p:spPr>
      </p:pic>
      <p:grpSp>
        <p:nvGrpSpPr>
          <p:cNvPr id="55" name="Group 54">
            <a:extLst>
              <a:ext uri="{FF2B5EF4-FFF2-40B4-BE49-F238E27FC236}">
                <a16:creationId xmlns:a16="http://schemas.microsoft.com/office/drawing/2014/main" id="{DE11FE4A-4DCA-1DC3-431C-962DA0B4DA8F}"/>
              </a:ext>
            </a:extLst>
          </p:cNvPr>
          <p:cNvGrpSpPr/>
          <p:nvPr/>
        </p:nvGrpSpPr>
        <p:grpSpPr>
          <a:xfrm>
            <a:off x="4922321" y="3355907"/>
            <a:ext cx="731086" cy="718090"/>
            <a:chOff x="4571999" y="3251637"/>
            <a:chExt cx="914400" cy="914400"/>
          </a:xfrm>
          <a:solidFill>
            <a:schemeClr val="accent5">
              <a:lumMod val="95000"/>
            </a:schemeClr>
          </a:solidFill>
        </p:grpSpPr>
        <p:pic>
          <p:nvPicPr>
            <p:cNvPr id="42" name="Graphic 41" descr="Magnifying glass with solid fill">
              <a:extLst>
                <a:ext uri="{FF2B5EF4-FFF2-40B4-BE49-F238E27FC236}">
                  <a16:creationId xmlns:a16="http://schemas.microsoft.com/office/drawing/2014/main" id="{8EF07D8A-726B-FCAB-CCA1-3787D54827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1999" y="3251637"/>
              <a:ext cx="914400" cy="914400"/>
            </a:xfrm>
            <a:prstGeom prst="rect">
              <a:avLst/>
            </a:prstGeom>
          </p:spPr>
        </p:pic>
        <p:pic>
          <p:nvPicPr>
            <p:cNvPr id="44" name="Graphic 43" descr="Smiling face with solid fill with solid fill">
              <a:extLst>
                <a:ext uri="{FF2B5EF4-FFF2-40B4-BE49-F238E27FC236}">
                  <a16:creationId xmlns:a16="http://schemas.microsoft.com/office/drawing/2014/main" id="{9859BBCE-08D1-B515-C687-0734CE2D3B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00985" y="3382829"/>
              <a:ext cx="468462" cy="468462"/>
            </a:xfrm>
            <a:prstGeom prst="rect">
              <a:avLst/>
            </a:prstGeom>
          </p:spPr>
        </p:pic>
      </p:grpSp>
      <p:pic>
        <p:nvPicPr>
          <p:cNvPr id="45" name="Picture 7" descr="A logo on a black background&#10;&#10;Description automatically generated">
            <a:extLst>
              <a:ext uri="{FF2B5EF4-FFF2-40B4-BE49-F238E27FC236}">
                <a16:creationId xmlns:a16="http://schemas.microsoft.com/office/drawing/2014/main" id="{5EB10866-8EBB-86C4-1B6A-6BAC505424D1}"/>
              </a:ext>
            </a:extLst>
          </p:cNvPr>
          <p:cNvPicPr>
            <a:picLocks noChangeAspect="1"/>
          </p:cNvPicPr>
          <p:nvPr/>
        </p:nvPicPr>
        <p:blipFill rotWithShape="1">
          <a:blip r:embed="rId15">
            <a:duotone>
              <a:schemeClr val="accent5">
                <a:shade val="45000"/>
                <a:satMod val="135000"/>
              </a:schemeClr>
              <a:prstClr val="white"/>
            </a:duotone>
          </a:blip>
          <a:srcRect l="10596" t="38994" r="10322" b="39251"/>
          <a:stretch/>
        </p:blipFill>
        <p:spPr>
          <a:xfrm>
            <a:off x="3102179" y="3798694"/>
            <a:ext cx="1283516" cy="235386"/>
          </a:xfrm>
          <a:prstGeom prst="rect">
            <a:avLst/>
          </a:prstGeom>
        </p:spPr>
      </p:pic>
      <p:pic>
        <p:nvPicPr>
          <p:cNvPr id="46" name="Picture 6" descr="A logo with blue and yellow stripes&#10;&#10;Description automatically generated">
            <a:extLst>
              <a:ext uri="{FF2B5EF4-FFF2-40B4-BE49-F238E27FC236}">
                <a16:creationId xmlns:a16="http://schemas.microsoft.com/office/drawing/2014/main" id="{B8056CF7-141E-2E99-A534-3D0EB8F1F1F5}"/>
              </a:ext>
            </a:extLst>
          </p:cNvPr>
          <p:cNvPicPr>
            <a:picLocks noChangeAspect="1"/>
          </p:cNvPicPr>
          <p:nvPr/>
        </p:nvPicPr>
        <p:blipFill rotWithShape="1">
          <a:blip r:embed="rId16">
            <a:duotone>
              <a:schemeClr val="accent5">
                <a:shade val="45000"/>
                <a:satMod val="135000"/>
              </a:schemeClr>
              <a:prstClr val="white"/>
            </a:duotone>
          </a:blip>
          <a:srcRect t="15551" b="16865"/>
          <a:stretch/>
        </p:blipFill>
        <p:spPr>
          <a:xfrm>
            <a:off x="3503685" y="3385024"/>
            <a:ext cx="986865" cy="419540"/>
          </a:xfrm>
          <a:prstGeom prst="rect">
            <a:avLst/>
          </a:prstGeom>
        </p:spPr>
      </p:pic>
      <p:grpSp>
        <p:nvGrpSpPr>
          <p:cNvPr id="53" name="Group 52">
            <a:extLst>
              <a:ext uri="{FF2B5EF4-FFF2-40B4-BE49-F238E27FC236}">
                <a16:creationId xmlns:a16="http://schemas.microsoft.com/office/drawing/2014/main" id="{04E3EB01-01C7-07A0-5CB1-E38E720CF9D8}"/>
              </a:ext>
            </a:extLst>
          </p:cNvPr>
          <p:cNvGrpSpPr/>
          <p:nvPr/>
        </p:nvGrpSpPr>
        <p:grpSpPr>
          <a:xfrm>
            <a:off x="125185" y="2198231"/>
            <a:ext cx="821686" cy="781696"/>
            <a:chOff x="106511" y="2159077"/>
            <a:chExt cx="914400" cy="914400"/>
          </a:xfrm>
          <a:solidFill>
            <a:schemeClr val="accent5">
              <a:lumMod val="95000"/>
            </a:schemeClr>
          </a:solidFill>
        </p:grpSpPr>
        <p:pic>
          <p:nvPicPr>
            <p:cNvPr id="50" name="Graphic 49" descr="Smart Phone with solid fill">
              <a:extLst>
                <a:ext uri="{FF2B5EF4-FFF2-40B4-BE49-F238E27FC236}">
                  <a16:creationId xmlns:a16="http://schemas.microsoft.com/office/drawing/2014/main" id="{A61F1DE7-41A4-93D9-ED25-9275CC9709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11" y="2159077"/>
              <a:ext cx="914400" cy="914400"/>
            </a:xfrm>
            <a:prstGeom prst="rect">
              <a:avLst/>
            </a:prstGeom>
          </p:spPr>
        </p:pic>
        <p:pic>
          <p:nvPicPr>
            <p:cNvPr id="52" name="Graphic 51" descr="Polaroid Pictures with solid fill">
              <a:extLst>
                <a:ext uri="{FF2B5EF4-FFF2-40B4-BE49-F238E27FC236}">
                  <a16:creationId xmlns:a16="http://schemas.microsoft.com/office/drawing/2014/main" id="{C95BE960-0D33-2ABE-020B-2820641620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6488" y="2411590"/>
              <a:ext cx="410741" cy="410741"/>
            </a:xfrm>
            <a:prstGeom prst="rect">
              <a:avLst/>
            </a:prstGeom>
          </p:spPr>
        </p:pic>
      </p:grpSp>
      <p:pic>
        <p:nvPicPr>
          <p:cNvPr id="58" name="Graphic 57" descr="Triangle Ruler with solid fill">
            <a:extLst>
              <a:ext uri="{FF2B5EF4-FFF2-40B4-BE49-F238E27FC236}">
                <a16:creationId xmlns:a16="http://schemas.microsoft.com/office/drawing/2014/main" id="{252F94EB-8895-2F75-7091-E8C2D109C0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33886" y="2230129"/>
            <a:ext cx="654388" cy="654388"/>
          </a:xfrm>
          <a:prstGeom prst="rect">
            <a:avLst/>
          </a:prstGeom>
        </p:spPr>
      </p:pic>
      <p:pic>
        <p:nvPicPr>
          <p:cNvPr id="60" name="Graphic 59" descr="Bank check with solid fill">
            <a:extLst>
              <a:ext uri="{FF2B5EF4-FFF2-40B4-BE49-F238E27FC236}">
                <a16:creationId xmlns:a16="http://schemas.microsoft.com/office/drawing/2014/main" id="{C3EB0032-C570-08A1-E699-DA0846F8B57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541" y="1061896"/>
            <a:ext cx="914400" cy="914400"/>
          </a:xfrm>
          <a:prstGeom prst="rect">
            <a:avLst/>
          </a:prstGeom>
        </p:spPr>
      </p:pic>
      <p:pic>
        <p:nvPicPr>
          <p:cNvPr id="61" name="Graphic 60" descr="Images with solid fill">
            <a:extLst>
              <a:ext uri="{FF2B5EF4-FFF2-40B4-BE49-F238E27FC236}">
                <a16:creationId xmlns:a16="http://schemas.microsoft.com/office/drawing/2014/main" id="{D5E59F95-9B75-9FAE-C7FD-54FF529495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45516" y="2237305"/>
            <a:ext cx="691967" cy="691967"/>
          </a:xfrm>
          <a:prstGeom prst="rect">
            <a:avLst/>
          </a:prstGeom>
        </p:spPr>
      </p:pic>
      <p:pic>
        <p:nvPicPr>
          <p:cNvPr id="63" name="Graphic 62" descr="Image with solid fill">
            <a:extLst>
              <a:ext uri="{FF2B5EF4-FFF2-40B4-BE49-F238E27FC236}">
                <a16:creationId xmlns:a16="http://schemas.microsoft.com/office/drawing/2014/main" id="{FC9A70B6-8D89-8393-65D7-60945C309E3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7396" y="3354664"/>
            <a:ext cx="810801" cy="810801"/>
          </a:xfrm>
          <a:prstGeom prst="rect">
            <a:avLst/>
          </a:prstGeom>
        </p:spPr>
      </p:pic>
      <p:sp>
        <p:nvSpPr>
          <p:cNvPr id="3" name="TextBox 2">
            <a:extLst>
              <a:ext uri="{FF2B5EF4-FFF2-40B4-BE49-F238E27FC236}">
                <a16:creationId xmlns:a16="http://schemas.microsoft.com/office/drawing/2014/main" id="{8784C435-9D30-8E0B-9816-55B19E9E9085}"/>
              </a:ext>
            </a:extLst>
          </p:cNvPr>
          <p:cNvSpPr txBox="1"/>
          <p:nvPr/>
        </p:nvSpPr>
        <p:spPr>
          <a:xfrm>
            <a:off x="1105923" y="1671296"/>
            <a:ext cx="8191697" cy="276999"/>
          </a:xfrm>
          <a:prstGeom prst="rect">
            <a:avLst/>
          </a:prstGeom>
          <a:noFill/>
          <a:ln>
            <a:noFill/>
          </a:ln>
        </p:spPr>
        <p:txBody>
          <a:bodyPr wrap="square" rtlCol="0">
            <a:spAutoFit/>
          </a:bodyPr>
          <a:lstStyle/>
          <a:p>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Contains City   Nr. @   Nr. ‘#’    Nr. ‘?’</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Nr. ‘!’   Contains Link</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Sentiment</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Nr.Words</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Nr.Tags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Subjectivity</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Nr.Emojis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CF6E667-E182-F83A-D4CB-64BD30D67110}"/>
              </a:ext>
            </a:extLst>
          </p:cNvPr>
          <p:cNvSpPr txBox="1"/>
          <p:nvPr/>
        </p:nvSpPr>
        <p:spPr>
          <a:xfrm>
            <a:off x="191523" y="1648081"/>
            <a:ext cx="763351" cy="307777"/>
          </a:xfrm>
          <a:prstGeom prst="rect">
            <a:avLst/>
          </a:prstGeom>
          <a:noFill/>
        </p:spPr>
        <p:txBody>
          <a:bodyPr wrap="none" rtlCol="0">
            <a:spAutoFit/>
          </a:bodyPr>
          <a:lstStyle/>
          <a:p>
            <a:r>
              <a:rPr lang="en-GB" b="1">
                <a:solidFill>
                  <a:schemeClr val="accent5">
                    <a:lumMod val="95000"/>
                  </a:schemeClr>
                </a:solidFill>
                <a:latin typeface="Lexend Deca"/>
              </a:rPr>
              <a:t>Caption</a:t>
            </a:r>
            <a:endParaRPr lang="en-BE" b="1">
              <a:solidFill>
                <a:schemeClr val="accent5">
                  <a:lumMod val="95000"/>
                </a:schemeClr>
              </a:solidFill>
              <a:latin typeface="Lexend Deca"/>
            </a:endParaRPr>
          </a:p>
        </p:txBody>
      </p:sp>
      <p:sp>
        <p:nvSpPr>
          <p:cNvPr id="5" name="TextBox 4">
            <a:extLst>
              <a:ext uri="{FF2B5EF4-FFF2-40B4-BE49-F238E27FC236}">
                <a16:creationId xmlns:a16="http://schemas.microsoft.com/office/drawing/2014/main" id="{5804F834-8CEC-C2CA-3A01-CA0B81DF19DC}"/>
              </a:ext>
            </a:extLst>
          </p:cNvPr>
          <p:cNvSpPr txBox="1"/>
          <p:nvPr/>
        </p:nvSpPr>
        <p:spPr>
          <a:xfrm>
            <a:off x="278523" y="2894085"/>
            <a:ext cx="582211" cy="307777"/>
          </a:xfrm>
          <a:prstGeom prst="rect">
            <a:avLst/>
          </a:prstGeom>
          <a:noFill/>
        </p:spPr>
        <p:txBody>
          <a:bodyPr wrap="none" rtlCol="0">
            <a:spAutoFit/>
          </a:bodyPr>
          <a:lstStyle/>
          <a:p>
            <a:r>
              <a:rPr lang="en-GB" b="1">
                <a:solidFill>
                  <a:srgbClr val="242F58"/>
                </a:solidFill>
                <a:latin typeface="Tahoma" panose="020B0604030504040204" pitchFamily="34" charset="0"/>
                <a:ea typeface="Tahoma" panose="020B0604030504040204" pitchFamily="34" charset="0"/>
                <a:cs typeface="Tahoma" panose="020B0604030504040204" pitchFamily="34" charset="0"/>
              </a:rPr>
              <a:t>Post</a:t>
            </a:r>
            <a:endParaRPr lang="en-BE" b="1">
              <a:solidFill>
                <a:srgbClr val="242F58"/>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0308C226-3A7F-B379-9D7B-7548FBB502B6}"/>
              </a:ext>
            </a:extLst>
          </p:cNvPr>
          <p:cNvSpPr txBox="1"/>
          <p:nvPr/>
        </p:nvSpPr>
        <p:spPr>
          <a:xfrm>
            <a:off x="241607" y="3981082"/>
            <a:ext cx="641522" cy="307777"/>
          </a:xfrm>
          <a:prstGeom prst="rect">
            <a:avLst/>
          </a:prstGeom>
          <a:noFill/>
        </p:spPr>
        <p:txBody>
          <a:bodyPr wrap="none" rtlCol="0">
            <a:spAutoFit/>
          </a:bodyPr>
          <a:lstStyle/>
          <a:p>
            <a:r>
              <a:rPr lang="en-GB" b="1">
                <a:solidFill>
                  <a:schemeClr val="accent5">
                    <a:lumMod val="95000"/>
                  </a:schemeClr>
                </a:solidFill>
                <a:latin typeface="Lexend Deca"/>
              </a:rPr>
              <a:t>Image</a:t>
            </a:r>
            <a:endParaRPr lang="en-BE" b="1">
              <a:solidFill>
                <a:schemeClr val="accent5">
                  <a:lumMod val="95000"/>
                </a:schemeClr>
              </a:solidFill>
              <a:latin typeface="Lexend Deca"/>
            </a:endParaRPr>
          </a:p>
        </p:txBody>
      </p:sp>
      <p:grpSp>
        <p:nvGrpSpPr>
          <p:cNvPr id="22" name="Group 21">
            <a:extLst>
              <a:ext uri="{FF2B5EF4-FFF2-40B4-BE49-F238E27FC236}">
                <a16:creationId xmlns:a16="http://schemas.microsoft.com/office/drawing/2014/main" id="{CF1EE2E3-04B2-A456-4677-884A2783B0EE}"/>
              </a:ext>
            </a:extLst>
          </p:cNvPr>
          <p:cNvGrpSpPr/>
          <p:nvPr/>
        </p:nvGrpSpPr>
        <p:grpSpPr>
          <a:xfrm>
            <a:off x="3086337" y="2207805"/>
            <a:ext cx="789617" cy="718090"/>
            <a:chOff x="3116185" y="2223565"/>
            <a:chExt cx="789617" cy="718090"/>
          </a:xfrm>
          <a:solidFill>
            <a:schemeClr val="accent5">
              <a:lumMod val="95000"/>
            </a:schemeClr>
          </a:solidFill>
        </p:grpSpPr>
        <p:pic>
          <p:nvPicPr>
            <p:cNvPr id="23" name="Graphic 22" descr="Badge 1 with solid fill">
              <a:extLst>
                <a:ext uri="{FF2B5EF4-FFF2-40B4-BE49-F238E27FC236}">
                  <a16:creationId xmlns:a16="http://schemas.microsoft.com/office/drawing/2014/main" id="{453572DC-D497-74A0-01A5-B5AC5612E0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116185" y="2249688"/>
              <a:ext cx="376907" cy="376907"/>
            </a:xfrm>
            <a:prstGeom prst="rect">
              <a:avLst/>
            </a:prstGeom>
          </p:spPr>
        </p:pic>
        <p:pic>
          <p:nvPicPr>
            <p:cNvPr id="27" name="Graphic 26" descr="Stopwatch 50% outline">
              <a:extLst>
                <a:ext uri="{FF2B5EF4-FFF2-40B4-BE49-F238E27FC236}">
                  <a16:creationId xmlns:a16="http://schemas.microsoft.com/office/drawing/2014/main" id="{2C2E3637-ED8D-9716-96A1-97F95A07707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87712" y="2223565"/>
              <a:ext cx="718090" cy="718090"/>
            </a:xfrm>
            <a:prstGeom prst="rect">
              <a:avLst/>
            </a:prstGeom>
          </p:spPr>
        </p:pic>
      </p:grpSp>
      <p:pic>
        <p:nvPicPr>
          <p:cNvPr id="35" name="Graphic 34" descr="Daily calendar with solid fill">
            <a:extLst>
              <a:ext uri="{FF2B5EF4-FFF2-40B4-BE49-F238E27FC236}">
                <a16:creationId xmlns:a16="http://schemas.microsoft.com/office/drawing/2014/main" id="{40D9356E-D526-7F02-AA18-B825BCCBC34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66133" y="2168546"/>
            <a:ext cx="787148" cy="787148"/>
          </a:xfrm>
          <a:prstGeom prst="rect">
            <a:avLst/>
          </a:prstGeom>
        </p:spPr>
      </p:pic>
      <p:sp>
        <p:nvSpPr>
          <p:cNvPr id="12" name="TextBox 11">
            <a:extLst>
              <a:ext uri="{FF2B5EF4-FFF2-40B4-BE49-F238E27FC236}">
                <a16:creationId xmlns:a16="http://schemas.microsoft.com/office/drawing/2014/main" id="{3B763D80-2BA6-DC66-7BC5-6A5776F20CB6}"/>
              </a:ext>
            </a:extLst>
          </p:cNvPr>
          <p:cNvSpPr txBox="1"/>
          <p:nvPr/>
        </p:nvSpPr>
        <p:spPr>
          <a:xfrm>
            <a:off x="1050920" y="2852070"/>
            <a:ext cx="8246699"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Part of Day	     Season     </a:t>
            </a:r>
            <a:r>
              <a:rPr lang="en-GB" b="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Time Top Post</a:t>
            </a:r>
            <a:r>
              <a:rPr lang="en-GB" b="1" baseline="3000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Is Weekday</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Location    Aspect Ratio</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3</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Carousel     Vividness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CB435D3-CDA7-F573-2D49-03C85CFA4810}"/>
              </a:ext>
            </a:extLst>
          </p:cNvPr>
          <p:cNvSpPr txBox="1"/>
          <p:nvPr/>
        </p:nvSpPr>
        <p:spPr>
          <a:xfrm>
            <a:off x="1172048" y="4005047"/>
            <a:ext cx="7814556"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Airplane	     Contains Logo	  Nr. Faces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4</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Colourfulness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Text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Graphic 20" descr="Palette with solid fill">
            <a:extLst>
              <a:ext uri="{FF2B5EF4-FFF2-40B4-BE49-F238E27FC236}">
                <a16:creationId xmlns:a16="http://schemas.microsoft.com/office/drawing/2014/main" id="{4F8254EB-F39F-8106-9618-A0CEEB94B23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6101" y="3347711"/>
            <a:ext cx="794768" cy="794768"/>
          </a:xfrm>
          <a:prstGeom prst="rect">
            <a:avLst/>
          </a:prstGeom>
        </p:spPr>
      </p:pic>
      <p:sp>
        <p:nvSpPr>
          <p:cNvPr id="25" name="Rectangle 24">
            <a:extLst>
              <a:ext uri="{FF2B5EF4-FFF2-40B4-BE49-F238E27FC236}">
                <a16:creationId xmlns:a16="http://schemas.microsoft.com/office/drawing/2014/main" id="{8EDB11AC-82C5-9847-63EC-8E3529A84690}"/>
              </a:ext>
            </a:extLst>
          </p:cNvPr>
          <p:cNvSpPr/>
          <p:nvPr/>
        </p:nvSpPr>
        <p:spPr>
          <a:xfrm>
            <a:off x="7738203" y="774237"/>
            <a:ext cx="1274240" cy="160399"/>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Literature-Based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B4C7F3E1-2DC1-731A-2BF7-AE872B626494}"/>
              </a:ext>
            </a:extLst>
          </p:cNvPr>
          <p:cNvSpPr/>
          <p:nvPr/>
        </p:nvSpPr>
        <p:spPr>
          <a:xfrm>
            <a:off x="6401987" y="780913"/>
            <a:ext cx="1274240" cy="160399"/>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Insight-Derived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pic>
        <p:nvPicPr>
          <p:cNvPr id="32" name="Graphic 31" descr="Sunglasses face outline with solid fill">
            <a:extLst>
              <a:ext uri="{FF2B5EF4-FFF2-40B4-BE49-F238E27FC236}">
                <a16:creationId xmlns:a16="http://schemas.microsoft.com/office/drawing/2014/main" id="{2A2EBA2C-89F7-82C3-2E3D-ADB3DACBD38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93493" y="1266887"/>
            <a:ext cx="448495" cy="448495"/>
          </a:xfrm>
          <a:prstGeom prst="rect">
            <a:avLst/>
          </a:prstGeom>
        </p:spPr>
      </p:pic>
      <p:pic>
        <p:nvPicPr>
          <p:cNvPr id="13" name="Graphic 12" descr="City with solid fill">
            <a:extLst>
              <a:ext uri="{FF2B5EF4-FFF2-40B4-BE49-F238E27FC236}">
                <a16:creationId xmlns:a16="http://schemas.microsoft.com/office/drawing/2014/main" id="{94CBEE09-50ED-DEFE-2504-D6FC481B065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258485" y="1189261"/>
            <a:ext cx="555071" cy="581816"/>
          </a:xfrm>
          <a:prstGeom prst="rect">
            <a:avLst/>
          </a:prstGeom>
        </p:spPr>
      </p:pic>
      <p:pic>
        <p:nvPicPr>
          <p:cNvPr id="15" name="Graphic 14" descr="Hashtag with solid fill">
            <a:extLst>
              <a:ext uri="{FF2B5EF4-FFF2-40B4-BE49-F238E27FC236}">
                <a16:creationId xmlns:a16="http://schemas.microsoft.com/office/drawing/2014/main" id="{1484E548-1FE3-8551-CAE6-AD7DBFCFB52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625381" y="1226733"/>
            <a:ext cx="471477" cy="494194"/>
          </a:xfrm>
          <a:prstGeom prst="rect">
            <a:avLst/>
          </a:prstGeom>
        </p:spPr>
      </p:pic>
      <p:sp>
        <p:nvSpPr>
          <p:cNvPr id="19" name="TextBox 18">
            <a:extLst>
              <a:ext uri="{FF2B5EF4-FFF2-40B4-BE49-F238E27FC236}">
                <a16:creationId xmlns:a16="http://schemas.microsoft.com/office/drawing/2014/main" id="{9C32465A-6850-470E-8A05-342D40FF3A58}"/>
              </a:ext>
            </a:extLst>
          </p:cNvPr>
          <p:cNvSpPr txBox="1"/>
          <p:nvPr/>
        </p:nvSpPr>
        <p:spPr>
          <a:xfrm>
            <a:off x="3078749" y="1040199"/>
            <a:ext cx="304304"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sp>
        <p:nvSpPr>
          <p:cNvPr id="20" name="TextBox 19">
            <a:extLst>
              <a:ext uri="{FF2B5EF4-FFF2-40B4-BE49-F238E27FC236}">
                <a16:creationId xmlns:a16="http://schemas.microsoft.com/office/drawing/2014/main" id="{4A56779B-B59E-598A-2708-D6D95721438F}"/>
              </a:ext>
            </a:extLst>
          </p:cNvPr>
          <p:cNvSpPr txBox="1"/>
          <p:nvPr/>
        </p:nvSpPr>
        <p:spPr>
          <a:xfrm>
            <a:off x="3706787" y="1040196"/>
            <a:ext cx="197035"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pic>
        <p:nvPicPr>
          <p:cNvPr id="24" name="Graphic 23" descr="@ with solid fill">
            <a:extLst>
              <a:ext uri="{FF2B5EF4-FFF2-40B4-BE49-F238E27FC236}">
                <a16:creationId xmlns:a16="http://schemas.microsoft.com/office/drawing/2014/main" id="{5EF8B139-E1E7-83BB-A26F-E63A140B654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062110" y="1212493"/>
            <a:ext cx="504917" cy="529246"/>
          </a:xfrm>
          <a:prstGeom prst="rect">
            <a:avLst/>
          </a:prstGeom>
        </p:spPr>
      </p:pic>
      <p:grpSp>
        <p:nvGrpSpPr>
          <p:cNvPr id="54" name="Group 53">
            <a:extLst>
              <a:ext uri="{FF2B5EF4-FFF2-40B4-BE49-F238E27FC236}">
                <a16:creationId xmlns:a16="http://schemas.microsoft.com/office/drawing/2014/main" id="{5B1B88B5-0192-83BA-1B21-997BE9445A7B}"/>
              </a:ext>
            </a:extLst>
          </p:cNvPr>
          <p:cNvGrpSpPr/>
          <p:nvPr/>
        </p:nvGrpSpPr>
        <p:grpSpPr>
          <a:xfrm>
            <a:off x="5225687" y="1261541"/>
            <a:ext cx="591606" cy="453841"/>
            <a:chOff x="6664391" y="987261"/>
            <a:chExt cx="1277892" cy="1045028"/>
          </a:xfrm>
        </p:grpSpPr>
        <p:pic>
          <p:nvPicPr>
            <p:cNvPr id="26" name="Graphic 25" descr="Smiling face with solid fill with solid fill">
              <a:extLst>
                <a:ext uri="{FF2B5EF4-FFF2-40B4-BE49-F238E27FC236}">
                  <a16:creationId xmlns:a16="http://schemas.microsoft.com/office/drawing/2014/main" id="{34A07593-4D97-168D-BF59-56C13C70F8C4}"/>
                </a:ext>
              </a:extLst>
            </p:cNvPr>
            <p:cNvPicPr>
              <a:picLocks noChangeAspect="1"/>
            </p:cNvPicPr>
            <p:nvPr/>
          </p:nvPicPr>
          <p:blipFill>
            <a:blip r:embed="rId13">
              <a:extLst>
                <a:ext uri="{96DAC541-7B7A-43D3-8B79-37D633B846F1}">
                  <asvg:svgBlip xmlns:asvg="http://schemas.microsoft.com/office/drawing/2016/SVG/main" r:embed="rId45"/>
                </a:ext>
              </a:extLst>
            </a:blip>
            <a:stretch>
              <a:fillRect/>
            </a:stretch>
          </p:blipFill>
          <p:spPr>
            <a:xfrm>
              <a:off x="6664391" y="987261"/>
              <a:ext cx="914400" cy="914400"/>
            </a:xfrm>
            <a:prstGeom prst="rect">
              <a:avLst/>
            </a:prstGeom>
          </p:spPr>
        </p:pic>
        <p:pic>
          <p:nvPicPr>
            <p:cNvPr id="30" name="Graphic 29" descr="Angry face outline with solid fill">
              <a:extLst>
                <a:ext uri="{FF2B5EF4-FFF2-40B4-BE49-F238E27FC236}">
                  <a16:creationId xmlns:a16="http://schemas.microsoft.com/office/drawing/2014/main" id="{A6ADCDE5-CD33-7E1B-6786-4465EEA6ED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027883" y="1117889"/>
              <a:ext cx="914400" cy="914400"/>
            </a:xfrm>
            <a:prstGeom prst="rect">
              <a:avLst/>
            </a:prstGeom>
          </p:spPr>
        </p:pic>
      </p:grpSp>
      <p:pic>
        <p:nvPicPr>
          <p:cNvPr id="17" name="Graphic 16" descr="Internet with solid fill">
            <a:extLst>
              <a:ext uri="{FF2B5EF4-FFF2-40B4-BE49-F238E27FC236}">
                <a16:creationId xmlns:a16="http://schemas.microsoft.com/office/drawing/2014/main" id="{6A609AE3-EDAA-6969-9A6A-4DAF0D4261B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299997" y="1160243"/>
            <a:ext cx="620638" cy="650543"/>
          </a:xfrm>
          <a:prstGeom prst="rect">
            <a:avLst/>
          </a:prstGeom>
        </p:spPr>
      </p:pic>
      <p:sp>
        <p:nvSpPr>
          <p:cNvPr id="28" name="TextBox 27">
            <a:extLst>
              <a:ext uri="{FF2B5EF4-FFF2-40B4-BE49-F238E27FC236}">
                <a16:creationId xmlns:a16="http://schemas.microsoft.com/office/drawing/2014/main" id="{0043C62B-26CE-8712-F745-1833DF3118FC}"/>
              </a:ext>
            </a:extLst>
          </p:cNvPr>
          <p:cNvSpPr txBox="1"/>
          <p:nvPr/>
        </p:nvSpPr>
        <p:spPr>
          <a:xfrm>
            <a:off x="5967838" y="1258525"/>
            <a:ext cx="1086523" cy="461665"/>
          </a:xfrm>
          <a:prstGeom prst="rect">
            <a:avLst/>
          </a:prstGeom>
          <a:noFill/>
        </p:spPr>
        <p:txBody>
          <a:bodyPr wrap="square" rtlCol="0">
            <a:spAutoFit/>
          </a:bodyPr>
          <a:lstStyle/>
          <a:p>
            <a:r>
              <a:rPr lang="en-GB" sz="2400" b="1">
                <a:solidFill>
                  <a:schemeClr val="accent5">
                    <a:lumMod val="95000"/>
                  </a:schemeClr>
                </a:solidFill>
              </a:rPr>
              <a:t>ABC</a:t>
            </a:r>
            <a:endParaRPr lang="en-BE" sz="2400" b="1">
              <a:solidFill>
                <a:schemeClr val="accent5">
                  <a:lumMod val="95000"/>
                </a:schemeClr>
              </a:solidFill>
            </a:endParaRPr>
          </a:p>
        </p:txBody>
      </p:sp>
      <p:pic>
        <p:nvPicPr>
          <p:cNvPr id="39" name="Graphic 38" descr="Information with solid fill">
            <a:extLst>
              <a:ext uri="{FF2B5EF4-FFF2-40B4-BE49-F238E27FC236}">
                <a16:creationId xmlns:a16="http://schemas.microsoft.com/office/drawing/2014/main" id="{D2E144D2-AFC5-9D67-D3D1-4209D49AE0E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593834" y="1284433"/>
            <a:ext cx="434158" cy="434158"/>
          </a:xfrm>
          <a:prstGeom prst="rect">
            <a:avLst/>
          </a:prstGeom>
        </p:spPr>
      </p:pic>
      <p:pic>
        <p:nvPicPr>
          <p:cNvPr id="37" name="Graphic 36" descr="Tag with solid fill">
            <a:extLst>
              <a:ext uri="{FF2B5EF4-FFF2-40B4-BE49-F238E27FC236}">
                <a16:creationId xmlns:a16="http://schemas.microsoft.com/office/drawing/2014/main" id="{CB4B1F98-D002-E358-B0F6-18603DDD699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829925" y="1243933"/>
            <a:ext cx="483162" cy="483162"/>
          </a:xfrm>
          <a:prstGeom prst="rect">
            <a:avLst/>
          </a:prstGeom>
        </p:spPr>
      </p:pic>
      <p:grpSp>
        <p:nvGrpSpPr>
          <p:cNvPr id="56" name="Group 55">
            <a:extLst>
              <a:ext uri="{FF2B5EF4-FFF2-40B4-BE49-F238E27FC236}">
                <a16:creationId xmlns:a16="http://schemas.microsoft.com/office/drawing/2014/main" id="{F6548A5D-C19D-297E-BDFC-FFAC88432A2B}"/>
              </a:ext>
            </a:extLst>
          </p:cNvPr>
          <p:cNvGrpSpPr/>
          <p:nvPr/>
        </p:nvGrpSpPr>
        <p:grpSpPr>
          <a:xfrm>
            <a:off x="7810913" y="3295695"/>
            <a:ext cx="859820" cy="857085"/>
            <a:chOff x="7853847" y="3221095"/>
            <a:chExt cx="932834" cy="903974"/>
          </a:xfrm>
          <a:solidFill>
            <a:schemeClr val="accent5">
              <a:lumMod val="95000"/>
            </a:schemeClr>
          </a:solidFill>
        </p:grpSpPr>
        <p:pic>
          <p:nvPicPr>
            <p:cNvPr id="47" name="Graphic 46" descr="Image with solid fill">
              <a:extLst>
                <a:ext uri="{FF2B5EF4-FFF2-40B4-BE49-F238E27FC236}">
                  <a16:creationId xmlns:a16="http://schemas.microsoft.com/office/drawing/2014/main" id="{DA88EF97-0AF1-F991-8C8D-6276B4BDD1F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53847" y="3221095"/>
              <a:ext cx="903974" cy="903974"/>
            </a:xfrm>
            <a:prstGeom prst="rect">
              <a:avLst/>
            </a:prstGeom>
          </p:spPr>
        </p:pic>
        <p:sp>
          <p:nvSpPr>
            <p:cNvPr id="49" name="TextBox 48">
              <a:extLst>
                <a:ext uri="{FF2B5EF4-FFF2-40B4-BE49-F238E27FC236}">
                  <a16:creationId xmlns:a16="http://schemas.microsoft.com/office/drawing/2014/main" id="{30C9B1FF-0683-FE2C-3ADE-1ED33E508E4B}"/>
                </a:ext>
              </a:extLst>
            </p:cNvPr>
            <p:cNvSpPr txBox="1"/>
            <p:nvPr/>
          </p:nvSpPr>
          <p:spPr>
            <a:xfrm>
              <a:off x="8185116" y="3399380"/>
              <a:ext cx="601565" cy="292153"/>
            </a:xfrm>
            <a:prstGeom prst="rect">
              <a:avLst/>
            </a:prstGeom>
            <a:grpFill/>
          </p:spPr>
          <p:txBody>
            <a:bodyPr wrap="square" rtlCol="0">
              <a:spAutoFit/>
            </a:bodyPr>
            <a:lstStyle/>
            <a:p>
              <a:r>
                <a:rPr lang="en-GB" sz="1200" b="1">
                  <a:solidFill>
                    <a:schemeClr val="accent5">
                      <a:lumMod val="95000"/>
                    </a:schemeClr>
                  </a:solidFill>
                </a:rPr>
                <a:t>ABC</a:t>
              </a:r>
              <a:endParaRPr lang="en-BE" sz="1200" b="1">
                <a:solidFill>
                  <a:schemeClr val="accent5">
                    <a:lumMod val="95000"/>
                  </a:schemeClr>
                </a:solidFill>
              </a:endParaRPr>
            </a:p>
          </p:txBody>
        </p:sp>
      </p:grpSp>
      <p:pic>
        <p:nvPicPr>
          <p:cNvPr id="10" name="Graphic 9" descr="Video camera with solid fill">
            <a:extLst>
              <a:ext uri="{FF2B5EF4-FFF2-40B4-BE49-F238E27FC236}">
                <a16:creationId xmlns:a16="http://schemas.microsoft.com/office/drawing/2014/main" id="{1AD669D6-A728-47D3-8890-AE083CF92E2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224228" y="2237305"/>
            <a:ext cx="693931" cy="727367"/>
          </a:xfrm>
          <a:prstGeom prst="rect">
            <a:avLst/>
          </a:prstGeom>
        </p:spPr>
      </p:pic>
      <p:sp>
        <p:nvSpPr>
          <p:cNvPr id="18" name="TextBox 17">
            <a:extLst>
              <a:ext uri="{FF2B5EF4-FFF2-40B4-BE49-F238E27FC236}">
                <a16:creationId xmlns:a16="http://schemas.microsoft.com/office/drawing/2014/main" id="{C81A3C2C-F6F7-B399-5FE6-CE287966D840}"/>
              </a:ext>
            </a:extLst>
          </p:cNvPr>
          <p:cNvSpPr txBox="1"/>
          <p:nvPr/>
        </p:nvSpPr>
        <p:spPr>
          <a:xfrm>
            <a:off x="1080630" y="4486884"/>
            <a:ext cx="1967615" cy="630942"/>
          </a:xfrm>
          <a:prstGeom prst="rect">
            <a:avLst/>
          </a:prstGeom>
          <a:noFill/>
        </p:spPr>
        <p:txBody>
          <a:bodyPr wrap="square">
            <a:spAutoFit/>
          </a:bodyPr>
          <a:lstStyle/>
          <a:p>
            <a:pPr algn="l"/>
            <a:r>
              <a:rPr lang="en-GB" sz="700" b="1" i="0"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1</a:t>
            </a:r>
            <a:r>
              <a:rPr lang="en-GB" sz="700" i="0"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De Vries, L., Gensler, S., &amp; </a:t>
            </a:r>
            <a:r>
              <a:rPr lang="en-GB" sz="700" i="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Leeflang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P. S. (2012). Popularity of brand posts on brand fan pages: An investigation of the effects of social media marketing.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Journal of interactive marketing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26</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(2), 83-91.</a:t>
            </a:r>
            <a:endParaRPr lang="en-BE" sz="70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C8A926EA-D5DD-F061-6EBB-9595FC0243BD}"/>
              </a:ext>
            </a:extLst>
          </p:cNvPr>
          <p:cNvSpPr txBox="1"/>
          <p:nvPr/>
        </p:nvSpPr>
        <p:spPr>
          <a:xfrm>
            <a:off x="2961885" y="4492220"/>
            <a:ext cx="2047051" cy="523220"/>
          </a:xfrm>
          <a:prstGeom prst="rect">
            <a:avLst/>
          </a:prstGeom>
          <a:noFill/>
        </p:spPr>
        <p:txBody>
          <a:bodyPr wrap="square">
            <a:spAutoFit/>
          </a:bodyPr>
          <a:lstStyle/>
          <a:p>
            <a:r>
              <a:rPr lang="en-GB" sz="7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Meire</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Hewett, K.,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Ballings</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Kumar, V., &amp; Van den Poel, D. (2019). The role of marketer-generated content in customer engagement marketing.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Journal of Marketing</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83</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(6), 21-42.</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CA2D48F7-3789-2793-9218-261B8A7CF5FD}"/>
              </a:ext>
            </a:extLst>
          </p:cNvPr>
          <p:cNvSpPr txBox="1"/>
          <p:nvPr/>
        </p:nvSpPr>
        <p:spPr>
          <a:xfrm>
            <a:off x="6744090" y="4498674"/>
            <a:ext cx="1699487" cy="630942"/>
          </a:xfrm>
          <a:prstGeom prst="rect">
            <a:avLst/>
          </a:prstGeom>
          <a:noFill/>
        </p:spPr>
        <p:txBody>
          <a:bodyPr wrap="square">
            <a:spAutoFit/>
          </a:bodyPr>
          <a:lstStyle/>
          <a:p>
            <a:r>
              <a:rPr lang="en-GB" sz="700" b="1" i="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4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Öhman</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W. (2017).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Instagram marketing: a study about the effect of visual content on customer engagement in the airline industry</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(Doctoral dissertation).</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A999119C-51F7-313C-1CE0-BD9F25F14E5E}"/>
              </a:ext>
            </a:extLst>
          </p:cNvPr>
          <p:cNvSpPr txBox="1"/>
          <p:nvPr/>
        </p:nvSpPr>
        <p:spPr>
          <a:xfrm>
            <a:off x="4884256" y="4498674"/>
            <a:ext cx="1866074" cy="630942"/>
          </a:xfrm>
          <a:prstGeom prst="rect">
            <a:avLst/>
          </a:prstGeom>
          <a:noFill/>
        </p:spPr>
        <p:txBody>
          <a:bodyPr wrap="square">
            <a:spAutoFit/>
          </a:bodyPr>
          <a:lstStyle/>
          <a:p>
            <a:r>
              <a:rPr lang="en-GB" sz="700" b="1"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3</a:t>
            </a:r>
            <a:r>
              <a:rPr lang="en-GB" sz="70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Kastrenakes</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J. (2015, September 27). </a:t>
            </a:r>
            <a:r>
              <a:rPr lang="en-GB" sz="70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Portrait is the new square on Instagram</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The Verge. https://www.theverge.com/2015/9/27/9398551/instagram-portrait-photos-rule </a:t>
            </a:r>
          </a:p>
        </p:txBody>
      </p:sp>
      <p:grpSp>
        <p:nvGrpSpPr>
          <p:cNvPr id="43" name="Group 42">
            <a:extLst>
              <a:ext uri="{FF2B5EF4-FFF2-40B4-BE49-F238E27FC236}">
                <a16:creationId xmlns:a16="http://schemas.microsoft.com/office/drawing/2014/main" id="{BF96123E-64BD-4227-67F1-5FE147390093}"/>
              </a:ext>
            </a:extLst>
          </p:cNvPr>
          <p:cNvGrpSpPr/>
          <p:nvPr/>
        </p:nvGrpSpPr>
        <p:grpSpPr>
          <a:xfrm>
            <a:off x="8407295" y="-20424"/>
            <a:ext cx="871964" cy="568268"/>
            <a:chOff x="8285465" y="87566"/>
            <a:chExt cx="871964" cy="568268"/>
          </a:xfrm>
        </p:grpSpPr>
        <p:sp>
          <p:nvSpPr>
            <p:cNvPr id="48" name="Google Shape;3967;p40">
              <a:extLst>
                <a:ext uri="{FF2B5EF4-FFF2-40B4-BE49-F238E27FC236}">
                  <a16:creationId xmlns:a16="http://schemas.microsoft.com/office/drawing/2014/main" id="{EE4BD646-05AA-B4DA-9220-4C5BAA2C322F}"/>
                </a:ext>
              </a:extLst>
            </p:cNvPr>
            <p:cNvSpPr txBox="1">
              <a:spLocks/>
            </p:cNvSpPr>
            <p:nvPr/>
          </p:nvSpPr>
          <p:spPr>
            <a:xfrm>
              <a:off x="8285465" y="34465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Engagement Drivers</a:t>
              </a:r>
            </a:p>
          </p:txBody>
        </p:sp>
        <p:pic>
          <p:nvPicPr>
            <p:cNvPr id="51" name="Graphic 50">
              <a:extLst>
                <a:ext uri="{FF2B5EF4-FFF2-40B4-BE49-F238E27FC236}">
                  <a16:creationId xmlns:a16="http://schemas.microsoft.com/office/drawing/2014/main" id="{A1E4792E-DDBE-65EF-6A56-0C56B56AB64A}"/>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a:off x="8561402" y="87566"/>
              <a:ext cx="348226" cy="348226"/>
            </a:xfrm>
            <a:prstGeom prst="rect">
              <a:avLst/>
            </a:prstGeom>
          </p:spPr>
        </p:pic>
      </p:grpSp>
    </p:spTree>
    <p:extLst>
      <p:ext uri="{BB962C8B-B14F-4D97-AF65-F5344CB8AC3E}">
        <p14:creationId xmlns:p14="http://schemas.microsoft.com/office/powerpoint/2010/main" val="25566873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6"/>
        <p:cNvGrpSpPr/>
        <p:nvPr/>
      </p:nvGrpSpPr>
      <p:grpSpPr>
        <a:xfrm>
          <a:off x="0" y="0"/>
          <a:ext cx="0" cy="0"/>
          <a:chOff x="0" y="0"/>
          <a:chExt cx="0" cy="0"/>
        </a:xfrm>
      </p:grpSpPr>
      <p:sp>
        <p:nvSpPr>
          <p:cNvPr id="3967" name="Google Shape;3967;p40"/>
          <p:cNvSpPr txBox="1">
            <a:spLocks noGrp="1"/>
          </p:cNvSpPr>
          <p:nvPr>
            <p:ph type="title"/>
          </p:nvPr>
        </p:nvSpPr>
        <p:spPr>
          <a:xfrm>
            <a:off x="1035608" y="3455848"/>
            <a:ext cx="7395142" cy="130017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nl-BE" sz="4000">
                <a:solidFill>
                  <a:srgbClr val="0F1A42"/>
                </a:solidFill>
              </a:rPr>
              <a:t>Lufthansa </a:t>
            </a:r>
            <a:r>
              <a:rPr lang="nl-BE" sz="4000" err="1">
                <a:solidFill>
                  <a:srgbClr val="0F1A42"/>
                </a:solidFill>
              </a:rPr>
              <a:t>vs</a:t>
            </a:r>
            <a:r>
              <a:rPr lang="nl-BE" sz="4000">
                <a:solidFill>
                  <a:srgbClr val="0F1A42"/>
                </a:solidFill>
              </a:rPr>
              <a:t> SINGAPOREAIR:</a:t>
            </a:r>
            <a:br>
              <a:rPr lang="nl-BE" sz="4000">
                <a:solidFill>
                  <a:srgbClr val="0F1A42"/>
                </a:solidFill>
              </a:rPr>
            </a:br>
            <a:r>
              <a:rPr lang="nl-BE" sz="4000">
                <a:solidFill>
                  <a:srgbClr val="0F1A42"/>
                </a:solidFill>
              </a:rPr>
              <a:t>A </a:t>
            </a:r>
            <a:r>
              <a:rPr lang="nl-BE" sz="4000" err="1">
                <a:solidFill>
                  <a:srgbClr val="0F1A42"/>
                </a:solidFill>
              </a:rPr>
              <a:t>general</a:t>
            </a:r>
            <a:r>
              <a:rPr lang="nl-BE" sz="4000">
                <a:solidFill>
                  <a:srgbClr val="0F1A42"/>
                </a:solidFill>
              </a:rPr>
              <a:t> </a:t>
            </a:r>
            <a:r>
              <a:rPr lang="nl-BE" sz="4000" err="1">
                <a:solidFill>
                  <a:srgbClr val="0F1A42"/>
                </a:solidFill>
              </a:rPr>
              <a:t>comparison</a:t>
            </a:r>
            <a:endParaRPr lang="nl-BE" sz="4000">
              <a:solidFill>
                <a:srgbClr val="0F1A42"/>
              </a:solidFill>
            </a:endParaRPr>
          </a:p>
        </p:txBody>
      </p:sp>
      <p:sp>
        <p:nvSpPr>
          <p:cNvPr id="3968" name="Google Shape;3968;p40"/>
          <p:cNvSpPr txBox="1">
            <a:spLocks noGrp="1"/>
          </p:cNvSpPr>
          <p:nvPr>
            <p:ph type="title" idx="2"/>
          </p:nvPr>
        </p:nvSpPr>
        <p:spPr>
          <a:xfrm>
            <a:off x="5924426" y="2376450"/>
            <a:ext cx="2506349"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lang="en-GB"/>
          </a:p>
        </p:txBody>
      </p:sp>
      <p:grpSp>
        <p:nvGrpSpPr>
          <p:cNvPr id="3970" name="Google Shape;3970;p40"/>
          <p:cNvGrpSpPr/>
          <p:nvPr/>
        </p:nvGrpSpPr>
        <p:grpSpPr>
          <a:xfrm>
            <a:off x="4151753" y="1411443"/>
            <a:ext cx="1763602" cy="1672817"/>
            <a:chOff x="4138184" y="930105"/>
            <a:chExt cx="3959591" cy="3755764"/>
          </a:xfrm>
        </p:grpSpPr>
        <p:sp>
          <p:nvSpPr>
            <p:cNvPr id="3971" name="Google Shape;3971;p40"/>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40"/>
            <p:cNvGrpSpPr/>
            <p:nvPr/>
          </p:nvGrpSpPr>
          <p:grpSpPr>
            <a:xfrm>
              <a:off x="4138184" y="930105"/>
              <a:ext cx="3868174" cy="3755764"/>
              <a:chOff x="4138184" y="930105"/>
              <a:chExt cx="3868174" cy="3755764"/>
            </a:xfrm>
          </p:grpSpPr>
          <p:sp>
            <p:nvSpPr>
              <p:cNvPr id="3973" name="Google Shape;3973;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40"/>
          <p:cNvGrpSpPr/>
          <p:nvPr/>
        </p:nvGrpSpPr>
        <p:grpSpPr>
          <a:xfrm rot="-7355672">
            <a:off x="870850" y="88876"/>
            <a:ext cx="2053828" cy="1672589"/>
            <a:chOff x="3394530" y="930105"/>
            <a:chExt cx="4611828" cy="3755764"/>
          </a:xfrm>
        </p:grpSpPr>
        <p:sp>
          <p:nvSpPr>
            <p:cNvPr id="4109" name="Google Shape;4109;p40"/>
            <p:cNvSpPr/>
            <p:nvPr/>
          </p:nvSpPr>
          <p:spPr>
            <a:xfrm>
              <a:off x="3394530" y="121409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40"/>
            <p:cNvGrpSpPr/>
            <p:nvPr/>
          </p:nvGrpSpPr>
          <p:grpSpPr>
            <a:xfrm>
              <a:off x="4138184" y="930105"/>
              <a:ext cx="3868174" cy="3755764"/>
              <a:chOff x="4138184" y="930105"/>
              <a:chExt cx="3868174" cy="3755764"/>
            </a:xfrm>
          </p:grpSpPr>
          <p:sp>
            <p:nvSpPr>
              <p:cNvPr id="4111" name="Google Shape;4111;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6" name="Google Shape;4246;p40"/>
          <p:cNvSpPr/>
          <p:nvPr/>
        </p:nvSpPr>
        <p:spPr>
          <a:xfrm>
            <a:off x="2695575" y="577651"/>
            <a:ext cx="7524750" cy="852425"/>
          </a:xfrm>
          <a:custGeom>
            <a:avLst/>
            <a:gdLst/>
            <a:ahLst/>
            <a:cxnLst/>
            <a:rect l="l" t="t" r="r" b="b"/>
            <a:pathLst>
              <a:path w="300990" h="34097" extrusionOk="0">
                <a:moveTo>
                  <a:pt x="0" y="32520"/>
                </a:moveTo>
                <a:cubicBezTo>
                  <a:pt x="7924" y="35161"/>
                  <a:pt x="18859" y="34616"/>
                  <a:pt x="24765" y="28710"/>
                </a:cubicBezTo>
                <a:cubicBezTo>
                  <a:pt x="31243" y="22232"/>
                  <a:pt x="37345" y="15285"/>
                  <a:pt x="44577" y="9660"/>
                </a:cubicBezTo>
                <a:cubicBezTo>
                  <a:pt x="51934" y="3938"/>
                  <a:pt x="61556" y="578"/>
                  <a:pt x="70866" y="135"/>
                </a:cubicBezTo>
                <a:cubicBezTo>
                  <a:pt x="93542" y="-945"/>
                  <a:pt x="114127" y="15770"/>
                  <a:pt x="136779" y="17280"/>
                </a:cubicBezTo>
                <a:cubicBezTo>
                  <a:pt x="151596" y="18268"/>
                  <a:pt x="166931" y="14015"/>
                  <a:pt x="180213" y="7374"/>
                </a:cubicBezTo>
                <a:cubicBezTo>
                  <a:pt x="184785" y="5088"/>
                  <a:pt x="188887" y="1356"/>
                  <a:pt x="193929" y="516"/>
                </a:cubicBezTo>
                <a:cubicBezTo>
                  <a:pt x="209882" y="-2143"/>
                  <a:pt x="225483" y="7642"/>
                  <a:pt x="241173" y="11565"/>
                </a:cubicBezTo>
                <a:cubicBezTo>
                  <a:pt x="260630" y="16429"/>
                  <a:pt x="281089" y="15554"/>
                  <a:pt x="300990" y="18042"/>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
        <p:nvSpPr>
          <p:cNvPr id="4247" name="Google Shape;4247;p40"/>
          <p:cNvSpPr/>
          <p:nvPr/>
        </p:nvSpPr>
        <p:spPr>
          <a:xfrm>
            <a:off x="928277" y="2335969"/>
            <a:ext cx="3129375" cy="3560000"/>
          </a:xfrm>
          <a:custGeom>
            <a:avLst/>
            <a:gdLst/>
            <a:ahLst/>
            <a:cxnLst/>
            <a:rect l="l" t="t" r="r" b="b"/>
            <a:pathLst>
              <a:path w="125175" h="142400" extrusionOk="0">
                <a:moveTo>
                  <a:pt x="125175" y="12098"/>
                </a:moveTo>
                <a:cubicBezTo>
                  <a:pt x="108411" y="26068"/>
                  <a:pt x="79660" y="31892"/>
                  <a:pt x="60405" y="21623"/>
                </a:cubicBezTo>
                <a:cubicBezTo>
                  <a:pt x="54873" y="18673"/>
                  <a:pt x="57931" y="7034"/>
                  <a:pt x="62691" y="2954"/>
                </a:cubicBezTo>
                <a:cubicBezTo>
                  <a:pt x="67536" y="-1199"/>
                  <a:pt x="79371" y="-1066"/>
                  <a:pt x="81741" y="4859"/>
                </a:cubicBezTo>
                <a:cubicBezTo>
                  <a:pt x="84441" y="11609"/>
                  <a:pt x="78205" y="20786"/>
                  <a:pt x="71835" y="24290"/>
                </a:cubicBezTo>
                <a:cubicBezTo>
                  <a:pt x="65429" y="27813"/>
                  <a:pt x="57961" y="28946"/>
                  <a:pt x="50880" y="30767"/>
                </a:cubicBezTo>
                <a:cubicBezTo>
                  <a:pt x="36012" y="34590"/>
                  <a:pt x="17539" y="32866"/>
                  <a:pt x="6684" y="43721"/>
                </a:cubicBezTo>
                <a:cubicBezTo>
                  <a:pt x="1541" y="48864"/>
                  <a:pt x="-2432" y="59377"/>
                  <a:pt x="2112" y="65057"/>
                </a:cubicBezTo>
                <a:cubicBezTo>
                  <a:pt x="6988" y="71153"/>
                  <a:pt x="16706" y="70627"/>
                  <a:pt x="23829" y="73820"/>
                </a:cubicBezTo>
                <a:cubicBezTo>
                  <a:pt x="27143" y="75306"/>
                  <a:pt x="28734" y="79308"/>
                  <a:pt x="30306" y="82583"/>
                </a:cubicBezTo>
                <a:cubicBezTo>
                  <a:pt x="39052" y="100803"/>
                  <a:pt x="34691" y="128109"/>
                  <a:pt x="20400" y="142400"/>
                </a:cubicBezTo>
              </a:path>
            </a:pathLst>
          </a:custGeom>
          <a:noFill/>
          <a:ln w="19050" cap="flat" cmpd="sng">
            <a:solidFill>
              <a:schemeClr val="accent5"/>
            </a:solidFill>
            <a:prstDash val="dash"/>
            <a:round/>
            <a:headEnd type="none" w="med" len="med"/>
            <a:tailEnd type="none" w="med" len="med"/>
          </a:ln>
        </p:spPr>
        <p:txBody>
          <a:bodyPr/>
          <a:lstStyle/>
          <a:p>
            <a:endParaRPr lang="en-GB"/>
          </a:p>
        </p:txBody>
      </p:sp>
      <p:grpSp>
        <p:nvGrpSpPr>
          <p:cNvPr id="12" name="Group 11">
            <a:extLst>
              <a:ext uri="{FF2B5EF4-FFF2-40B4-BE49-F238E27FC236}">
                <a16:creationId xmlns:a16="http://schemas.microsoft.com/office/drawing/2014/main" id="{AA957DA4-32AA-4F78-5264-61AA70962927}"/>
              </a:ext>
            </a:extLst>
          </p:cNvPr>
          <p:cNvGrpSpPr/>
          <p:nvPr/>
        </p:nvGrpSpPr>
        <p:grpSpPr>
          <a:xfrm>
            <a:off x="6106724" y="2432751"/>
            <a:ext cx="1123806" cy="715902"/>
            <a:chOff x="6106724" y="2432751"/>
            <a:chExt cx="1123806" cy="715902"/>
          </a:xfrm>
        </p:grpSpPr>
        <p:sp>
          <p:nvSpPr>
            <p:cNvPr id="8" name="Freeform: Shape 7">
              <a:extLst>
                <a:ext uri="{FF2B5EF4-FFF2-40B4-BE49-F238E27FC236}">
                  <a16:creationId xmlns:a16="http://schemas.microsoft.com/office/drawing/2014/main" id="{0A9F45ED-FF57-28F0-5179-AF38DB24EFF7}"/>
                </a:ext>
              </a:extLst>
            </p:cNvPr>
            <p:cNvSpPr/>
            <p:nvPr/>
          </p:nvSpPr>
          <p:spPr>
            <a:xfrm>
              <a:off x="6106724" y="2432751"/>
              <a:ext cx="571904" cy="715902"/>
            </a:xfrm>
            <a:custGeom>
              <a:avLst/>
              <a:gdLst>
                <a:gd name="connsiteX0" fmla="*/ 357951 w 571904"/>
                <a:gd name="connsiteY0" fmla="*/ 0 h 715902"/>
                <a:gd name="connsiteX1" fmla="*/ 558085 w 571904"/>
                <a:gd name="connsiteY1" fmla="*/ 61132 h 715902"/>
                <a:gd name="connsiteX2" fmla="*/ 571904 w 571904"/>
                <a:gd name="connsiteY2" fmla="*/ 72534 h 715902"/>
                <a:gd name="connsiteX3" fmla="*/ 532747 w 571904"/>
                <a:gd name="connsiteY3" fmla="*/ 104841 h 715902"/>
                <a:gd name="connsiteX4" fmla="*/ 427906 w 571904"/>
                <a:gd name="connsiteY4" fmla="*/ 357951 h 715902"/>
                <a:gd name="connsiteX5" fmla="*/ 532747 w 571904"/>
                <a:gd name="connsiteY5" fmla="*/ 611061 h 715902"/>
                <a:gd name="connsiteX6" fmla="*/ 571904 w 571904"/>
                <a:gd name="connsiteY6" fmla="*/ 643368 h 715902"/>
                <a:gd name="connsiteX7" fmla="*/ 558085 w 571904"/>
                <a:gd name="connsiteY7" fmla="*/ 654770 h 715902"/>
                <a:gd name="connsiteX8" fmla="*/ 357951 w 571904"/>
                <a:gd name="connsiteY8" fmla="*/ 715902 h 715902"/>
                <a:gd name="connsiteX9" fmla="*/ 0 w 571904"/>
                <a:gd name="connsiteY9" fmla="*/ 357951 h 715902"/>
                <a:gd name="connsiteX10" fmla="*/ 357951 w 571904"/>
                <a:gd name="connsiteY10" fmla="*/ 0 h 71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904" h="715902">
                  <a:moveTo>
                    <a:pt x="357951" y="0"/>
                  </a:moveTo>
                  <a:cubicBezTo>
                    <a:pt x="432085" y="0"/>
                    <a:pt x="500956" y="22537"/>
                    <a:pt x="558085" y="61132"/>
                  </a:cubicBezTo>
                  <a:lnTo>
                    <a:pt x="571904" y="72534"/>
                  </a:lnTo>
                  <a:lnTo>
                    <a:pt x="532747" y="104841"/>
                  </a:lnTo>
                  <a:cubicBezTo>
                    <a:pt x="467971" y="169618"/>
                    <a:pt x="427906" y="259106"/>
                    <a:pt x="427906" y="357951"/>
                  </a:cubicBezTo>
                  <a:cubicBezTo>
                    <a:pt x="427906" y="456797"/>
                    <a:pt x="467971" y="546284"/>
                    <a:pt x="532747" y="611061"/>
                  </a:cubicBezTo>
                  <a:lnTo>
                    <a:pt x="571904" y="643368"/>
                  </a:lnTo>
                  <a:lnTo>
                    <a:pt x="558085" y="654770"/>
                  </a:lnTo>
                  <a:cubicBezTo>
                    <a:pt x="500956" y="693366"/>
                    <a:pt x="432085" y="715902"/>
                    <a:pt x="357951" y="715902"/>
                  </a:cubicBezTo>
                  <a:cubicBezTo>
                    <a:pt x="160260" y="715902"/>
                    <a:pt x="0" y="555642"/>
                    <a:pt x="0" y="357951"/>
                  </a:cubicBezTo>
                  <a:cubicBezTo>
                    <a:pt x="0" y="160260"/>
                    <a:pt x="160260" y="0"/>
                    <a:pt x="357951" y="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Freeform: Shape 8">
              <a:extLst>
                <a:ext uri="{FF2B5EF4-FFF2-40B4-BE49-F238E27FC236}">
                  <a16:creationId xmlns:a16="http://schemas.microsoft.com/office/drawing/2014/main" id="{3349F407-26A1-F371-5EDF-6FB184C9FEA0}"/>
                </a:ext>
              </a:extLst>
            </p:cNvPr>
            <p:cNvSpPr/>
            <p:nvPr/>
          </p:nvSpPr>
          <p:spPr>
            <a:xfrm>
              <a:off x="6514628" y="2505285"/>
              <a:ext cx="287996" cy="570834"/>
            </a:xfrm>
            <a:custGeom>
              <a:avLst/>
              <a:gdLst>
                <a:gd name="connsiteX0" fmla="*/ 143998 w 287996"/>
                <a:gd name="connsiteY0" fmla="*/ 0 h 570834"/>
                <a:gd name="connsiteX1" fmla="*/ 183155 w 287996"/>
                <a:gd name="connsiteY1" fmla="*/ 32307 h 570834"/>
                <a:gd name="connsiteX2" fmla="*/ 287996 w 287996"/>
                <a:gd name="connsiteY2" fmla="*/ 285417 h 570834"/>
                <a:gd name="connsiteX3" fmla="*/ 183155 w 287996"/>
                <a:gd name="connsiteY3" fmla="*/ 538527 h 570834"/>
                <a:gd name="connsiteX4" fmla="*/ 143998 w 287996"/>
                <a:gd name="connsiteY4" fmla="*/ 570834 h 570834"/>
                <a:gd name="connsiteX5" fmla="*/ 104841 w 287996"/>
                <a:gd name="connsiteY5" fmla="*/ 538527 h 570834"/>
                <a:gd name="connsiteX6" fmla="*/ 0 w 287996"/>
                <a:gd name="connsiteY6" fmla="*/ 285417 h 570834"/>
                <a:gd name="connsiteX7" fmla="*/ 104841 w 287996"/>
                <a:gd name="connsiteY7" fmla="*/ 32307 h 570834"/>
                <a:gd name="connsiteX8" fmla="*/ 143998 w 287996"/>
                <a:gd name="connsiteY8" fmla="*/ 0 h 57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96" h="570834">
                  <a:moveTo>
                    <a:pt x="143998" y="0"/>
                  </a:moveTo>
                  <a:lnTo>
                    <a:pt x="183155" y="32307"/>
                  </a:lnTo>
                  <a:cubicBezTo>
                    <a:pt x="247931" y="97084"/>
                    <a:pt x="287996" y="186572"/>
                    <a:pt x="287996" y="285417"/>
                  </a:cubicBezTo>
                  <a:cubicBezTo>
                    <a:pt x="287996" y="384263"/>
                    <a:pt x="247931" y="473750"/>
                    <a:pt x="183155" y="538527"/>
                  </a:cubicBezTo>
                  <a:lnTo>
                    <a:pt x="143998" y="570834"/>
                  </a:lnTo>
                  <a:lnTo>
                    <a:pt x="104841" y="538527"/>
                  </a:lnTo>
                  <a:cubicBezTo>
                    <a:pt x="40065" y="473750"/>
                    <a:pt x="0" y="384263"/>
                    <a:pt x="0" y="285417"/>
                  </a:cubicBezTo>
                  <a:cubicBezTo>
                    <a:pt x="0" y="186572"/>
                    <a:pt x="40065" y="97084"/>
                    <a:pt x="104841" y="32307"/>
                  </a:cubicBezTo>
                  <a:lnTo>
                    <a:pt x="143998" y="0"/>
                  </a:lnTo>
                  <a:close/>
                </a:path>
              </a:pathLst>
            </a:custGeom>
            <a:solidFill>
              <a:schemeClr val="tx2"/>
            </a:solidFill>
            <a:ln w="3175">
              <a:solidFill>
                <a:srgbClr val="0A1D3D"/>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Freeform: Shape 6">
              <a:extLst>
                <a:ext uri="{FF2B5EF4-FFF2-40B4-BE49-F238E27FC236}">
                  <a16:creationId xmlns:a16="http://schemas.microsoft.com/office/drawing/2014/main" id="{9834E39D-3C33-684F-207D-6DA1A5066368}"/>
                </a:ext>
              </a:extLst>
            </p:cNvPr>
            <p:cNvSpPr/>
            <p:nvPr/>
          </p:nvSpPr>
          <p:spPr>
            <a:xfrm>
              <a:off x="6658626" y="2432751"/>
              <a:ext cx="571904" cy="715902"/>
            </a:xfrm>
            <a:custGeom>
              <a:avLst/>
              <a:gdLst>
                <a:gd name="connsiteX0" fmla="*/ 213953 w 571904"/>
                <a:gd name="connsiteY0" fmla="*/ 0 h 715902"/>
                <a:gd name="connsiteX1" fmla="*/ 571904 w 571904"/>
                <a:gd name="connsiteY1" fmla="*/ 357951 h 715902"/>
                <a:gd name="connsiteX2" fmla="*/ 213953 w 571904"/>
                <a:gd name="connsiteY2" fmla="*/ 715902 h 715902"/>
                <a:gd name="connsiteX3" fmla="*/ 13819 w 571904"/>
                <a:gd name="connsiteY3" fmla="*/ 654770 h 715902"/>
                <a:gd name="connsiteX4" fmla="*/ 0 w 571904"/>
                <a:gd name="connsiteY4" fmla="*/ 643368 h 715902"/>
                <a:gd name="connsiteX5" fmla="*/ 39157 w 571904"/>
                <a:gd name="connsiteY5" fmla="*/ 611061 h 715902"/>
                <a:gd name="connsiteX6" fmla="*/ 143998 w 571904"/>
                <a:gd name="connsiteY6" fmla="*/ 357951 h 715902"/>
                <a:gd name="connsiteX7" fmla="*/ 39157 w 571904"/>
                <a:gd name="connsiteY7" fmla="*/ 104841 h 715902"/>
                <a:gd name="connsiteX8" fmla="*/ 0 w 571904"/>
                <a:gd name="connsiteY8" fmla="*/ 72534 h 715902"/>
                <a:gd name="connsiteX9" fmla="*/ 13819 w 571904"/>
                <a:gd name="connsiteY9" fmla="*/ 61132 h 715902"/>
                <a:gd name="connsiteX10" fmla="*/ 213953 w 571904"/>
                <a:gd name="connsiteY10" fmla="*/ 0 h 71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904" h="715902">
                  <a:moveTo>
                    <a:pt x="213953" y="0"/>
                  </a:moveTo>
                  <a:cubicBezTo>
                    <a:pt x="411644" y="0"/>
                    <a:pt x="571904" y="160260"/>
                    <a:pt x="571904" y="357951"/>
                  </a:cubicBezTo>
                  <a:cubicBezTo>
                    <a:pt x="571904" y="555642"/>
                    <a:pt x="411644" y="715902"/>
                    <a:pt x="213953" y="715902"/>
                  </a:cubicBezTo>
                  <a:cubicBezTo>
                    <a:pt x="139819" y="715902"/>
                    <a:pt x="70949" y="693366"/>
                    <a:pt x="13819" y="654770"/>
                  </a:cubicBezTo>
                  <a:lnTo>
                    <a:pt x="0" y="643368"/>
                  </a:lnTo>
                  <a:lnTo>
                    <a:pt x="39157" y="611061"/>
                  </a:lnTo>
                  <a:cubicBezTo>
                    <a:pt x="103933" y="546284"/>
                    <a:pt x="143998" y="456797"/>
                    <a:pt x="143998" y="357951"/>
                  </a:cubicBezTo>
                  <a:cubicBezTo>
                    <a:pt x="143998" y="259106"/>
                    <a:pt x="103933" y="169618"/>
                    <a:pt x="39157" y="104841"/>
                  </a:cubicBezTo>
                  <a:lnTo>
                    <a:pt x="0" y="72534"/>
                  </a:lnTo>
                  <a:lnTo>
                    <a:pt x="13819" y="61132"/>
                  </a:lnTo>
                  <a:cubicBezTo>
                    <a:pt x="70949" y="22537"/>
                    <a:pt x="139819" y="0"/>
                    <a:pt x="213953" y="0"/>
                  </a:cubicBezTo>
                  <a:close/>
                </a:path>
              </a:pathLst>
            </a:custGeom>
            <a:solidFill>
              <a:srgbClr val="F99F1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508DEF-B224-7468-DDA7-E90056E6EBE9}"/>
              </a:ext>
            </a:extLst>
          </p:cNvPr>
          <p:cNvSpPr>
            <a:spLocks noGrp="1"/>
          </p:cNvSpPr>
          <p:nvPr>
            <p:ph type="title"/>
          </p:nvPr>
        </p:nvSpPr>
        <p:spPr/>
        <p:txBody>
          <a:bodyPr/>
          <a:lstStyle/>
          <a:p>
            <a:r>
              <a:rPr lang="nl-NL" err="1"/>
              <a:t>Potential</a:t>
            </a:r>
            <a:r>
              <a:rPr lang="nl-NL"/>
              <a:t> drivers</a:t>
            </a:r>
            <a:endParaRPr lang="nl-BE"/>
          </a:p>
        </p:txBody>
      </p:sp>
      <p:sp>
        <p:nvSpPr>
          <p:cNvPr id="6" name="Rectangle 5">
            <a:extLst>
              <a:ext uri="{FF2B5EF4-FFF2-40B4-BE49-F238E27FC236}">
                <a16:creationId xmlns:a16="http://schemas.microsoft.com/office/drawing/2014/main" id="{23984AA8-3C07-2E10-A17A-B47487AA3C55}"/>
              </a:ext>
            </a:extLst>
          </p:cNvPr>
          <p:cNvSpPr/>
          <p:nvPr/>
        </p:nvSpPr>
        <p:spPr>
          <a:xfrm>
            <a:off x="1159042" y="1050887"/>
            <a:ext cx="7863338" cy="971604"/>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sp>
        <p:nvSpPr>
          <p:cNvPr id="8" name="Rectangle 7">
            <a:extLst>
              <a:ext uri="{FF2B5EF4-FFF2-40B4-BE49-F238E27FC236}">
                <a16:creationId xmlns:a16="http://schemas.microsoft.com/office/drawing/2014/main" id="{8587E026-7B7B-4453-92AC-666DA79371B2}"/>
              </a:ext>
            </a:extLst>
          </p:cNvPr>
          <p:cNvSpPr/>
          <p:nvPr/>
        </p:nvSpPr>
        <p:spPr>
          <a:xfrm>
            <a:off x="1159042" y="2161489"/>
            <a:ext cx="7863338" cy="99418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sp>
        <p:nvSpPr>
          <p:cNvPr id="9" name="Rectangle 8">
            <a:extLst>
              <a:ext uri="{FF2B5EF4-FFF2-40B4-BE49-F238E27FC236}">
                <a16:creationId xmlns:a16="http://schemas.microsoft.com/office/drawing/2014/main" id="{91B5A8DE-D88E-4942-5ABE-C3FC888F1588}"/>
              </a:ext>
            </a:extLst>
          </p:cNvPr>
          <p:cNvSpPr/>
          <p:nvPr/>
        </p:nvSpPr>
        <p:spPr>
          <a:xfrm>
            <a:off x="1159042" y="3294673"/>
            <a:ext cx="7863338" cy="994186"/>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pic>
        <p:nvPicPr>
          <p:cNvPr id="34" name="Graphic 33" descr="Watch with solid fill">
            <a:extLst>
              <a:ext uri="{FF2B5EF4-FFF2-40B4-BE49-F238E27FC236}">
                <a16:creationId xmlns:a16="http://schemas.microsoft.com/office/drawing/2014/main" id="{D14977E0-F328-93D5-E476-11195C71CE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105" y="2304139"/>
            <a:ext cx="569879" cy="569879"/>
          </a:xfrm>
          <a:prstGeom prst="rect">
            <a:avLst/>
          </a:prstGeom>
        </p:spPr>
      </p:pic>
      <p:pic>
        <p:nvPicPr>
          <p:cNvPr id="36" name="Graphic 35" descr="Snowman with solid fill">
            <a:extLst>
              <a:ext uri="{FF2B5EF4-FFF2-40B4-BE49-F238E27FC236}">
                <a16:creationId xmlns:a16="http://schemas.microsoft.com/office/drawing/2014/main" id="{6886BF54-E34E-B369-6E57-DC9A91EAA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9539" y="2195461"/>
            <a:ext cx="718090" cy="718090"/>
          </a:xfrm>
          <a:prstGeom prst="rect">
            <a:avLst/>
          </a:prstGeom>
        </p:spPr>
      </p:pic>
      <p:pic>
        <p:nvPicPr>
          <p:cNvPr id="38" name="Graphic 37" descr="Marker with solid fill">
            <a:extLst>
              <a:ext uri="{FF2B5EF4-FFF2-40B4-BE49-F238E27FC236}">
                <a16:creationId xmlns:a16="http://schemas.microsoft.com/office/drawing/2014/main" id="{F94ABC8D-5276-D617-D989-C00D99BD4B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1029" y="2172261"/>
            <a:ext cx="787149" cy="787149"/>
          </a:xfrm>
          <a:prstGeom prst="rect">
            <a:avLst/>
          </a:prstGeom>
        </p:spPr>
      </p:pic>
      <p:pic>
        <p:nvPicPr>
          <p:cNvPr id="40" name="Graphic 39" descr="Airplane with solid fill">
            <a:extLst>
              <a:ext uri="{FF2B5EF4-FFF2-40B4-BE49-F238E27FC236}">
                <a16:creationId xmlns:a16="http://schemas.microsoft.com/office/drawing/2014/main" id="{3E50399B-BC09-888F-FBF2-A7B0028F9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5060" y="3391567"/>
            <a:ext cx="679622" cy="679622"/>
          </a:xfrm>
          <a:prstGeom prst="rect">
            <a:avLst/>
          </a:prstGeom>
        </p:spPr>
      </p:pic>
      <p:grpSp>
        <p:nvGrpSpPr>
          <p:cNvPr id="55" name="Group 54">
            <a:extLst>
              <a:ext uri="{FF2B5EF4-FFF2-40B4-BE49-F238E27FC236}">
                <a16:creationId xmlns:a16="http://schemas.microsoft.com/office/drawing/2014/main" id="{DE11FE4A-4DCA-1DC3-431C-962DA0B4DA8F}"/>
              </a:ext>
            </a:extLst>
          </p:cNvPr>
          <p:cNvGrpSpPr/>
          <p:nvPr/>
        </p:nvGrpSpPr>
        <p:grpSpPr>
          <a:xfrm>
            <a:off x="4922321" y="3355907"/>
            <a:ext cx="731086" cy="718090"/>
            <a:chOff x="4571999" y="3251637"/>
            <a:chExt cx="914400" cy="914400"/>
          </a:xfrm>
          <a:solidFill>
            <a:schemeClr val="accent5">
              <a:lumMod val="95000"/>
            </a:schemeClr>
          </a:solidFill>
        </p:grpSpPr>
        <p:pic>
          <p:nvPicPr>
            <p:cNvPr id="42" name="Graphic 41" descr="Magnifying glass with solid fill">
              <a:extLst>
                <a:ext uri="{FF2B5EF4-FFF2-40B4-BE49-F238E27FC236}">
                  <a16:creationId xmlns:a16="http://schemas.microsoft.com/office/drawing/2014/main" id="{8EF07D8A-726B-FCAB-CCA1-3787D54827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1999" y="3251637"/>
              <a:ext cx="914400" cy="914400"/>
            </a:xfrm>
            <a:prstGeom prst="rect">
              <a:avLst/>
            </a:prstGeom>
          </p:spPr>
        </p:pic>
        <p:pic>
          <p:nvPicPr>
            <p:cNvPr id="44" name="Graphic 43" descr="Smiling face with solid fill with solid fill">
              <a:extLst>
                <a:ext uri="{FF2B5EF4-FFF2-40B4-BE49-F238E27FC236}">
                  <a16:creationId xmlns:a16="http://schemas.microsoft.com/office/drawing/2014/main" id="{9859BBCE-08D1-B515-C687-0734CE2D3B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00985" y="3382829"/>
              <a:ext cx="468462" cy="468462"/>
            </a:xfrm>
            <a:prstGeom prst="rect">
              <a:avLst/>
            </a:prstGeom>
          </p:spPr>
        </p:pic>
      </p:grpSp>
      <p:pic>
        <p:nvPicPr>
          <p:cNvPr id="45" name="Picture 7" descr="A logo on a black background&#10;&#10;Description automatically generated">
            <a:extLst>
              <a:ext uri="{FF2B5EF4-FFF2-40B4-BE49-F238E27FC236}">
                <a16:creationId xmlns:a16="http://schemas.microsoft.com/office/drawing/2014/main" id="{5EB10866-8EBB-86C4-1B6A-6BAC505424D1}"/>
              </a:ext>
            </a:extLst>
          </p:cNvPr>
          <p:cNvPicPr>
            <a:picLocks noChangeAspect="1"/>
          </p:cNvPicPr>
          <p:nvPr/>
        </p:nvPicPr>
        <p:blipFill rotWithShape="1">
          <a:blip r:embed="rId15">
            <a:duotone>
              <a:schemeClr val="accent5">
                <a:shade val="45000"/>
                <a:satMod val="135000"/>
              </a:schemeClr>
              <a:prstClr val="white"/>
            </a:duotone>
          </a:blip>
          <a:srcRect l="10596" t="38994" r="10322" b="39251"/>
          <a:stretch/>
        </p:blipFill>
        <p:spPr>
          <a:xfrm>
            <a:off x="3102179" y="3798694"/>
            <a:ext cx="1283516" cy="235386"/>
          </a:xfrm>
          <a:prstGeom prst="rect">
            <a:avLst/>
          </a:prstGeom>
        </p:spPr>
      </p:pic>
      <p:pic>
        <p:nvPicPr>
          <p:cNvPr id="46" name="Picture 6" descr="A logo with blue and yellow stripes&#10;&#10;Description automatically generated">
            <a:extLst>
              <a:ext uri="{FF2B5EF4-FFF2-40B4-BE49-F238E27FC236}">
                <a16:creationId xmlns:a16="http://schemas.microsoft.com/office/drawing/2014/main" id="{B8056CF7-141E-2E99-A534-3D0EB8F1F1F5}"/>
              </a:ext>
            </a:extLst>
          </p:cNvPr>
          <p:cNvPicPr>
            <a:picLocks noChangeAspect="1"/>
          </p:cNvPicPr>
          <p:nvPr/>
        </p:nvPicPr>
        <p:blipFill rotWithShape="1">
          <a:blip r:embed="rId16">
            <a:duotone>
              <a:schemeClr val="accent5">
                <a:shade val="45000"/>
                <a:satMod val="135000"/>
              </a:schemeClr>
              <a:prstClr val="white"/>
            </a:duotone>
          </a:blip>
          <a:srcRect t="15551" b="16865"/>
          <a:stretch/>
        </p:blipFill>
        <p:spPr>
          <a:xfrm>
            <a:off x="3503685" y="3385024"/>
            <a:ext cx="986865" cy="419540"/>
          </a:xfrm>
          <a:prstGeom prst="rect">
            <a:avLst/>
          </a:prstGeom>
        </p:spPr>
      </p:pic>
      <p:grpSp>
        <p:nvGrpSpPr>
          <p:cNvPr id="53" name="Group 52">
            <a:extLst>
              <a:ext uri="{FF2B5EF4-FFF2-40B4-BE49-F238E27FC236}">
                <a16:creationId xmlns:a16="http://schemas.microsoft.com/office/drawing/2014/main" id="{04E3EB01-01C7-07A0-5CB1-E38E720CF9D8}"/>
              </a:ext>
            </a:extLst>
          </p:cNvPr>
          <p:cNvGrpSpPr/>
          <p:nvPr/>
        </p:nvGrpSpPr>
        <p:grpSpPr>
          <a:xfrm>
            <a:off x="125185" y="2198231"/>
            <a:ext cx="821686" cy="781696"/>
            <a:chOff x="106511" y="2159077"/>
            <a:chExt cx="914400" cy="914400"/>
          </a:xfrm>
          <a:solidFill>
            <a:schemeClr val="accent5">
              <a:lumMod val="95000"/>
            </a:schemeClr>
          </a:solidFill>
        </p:grpSpPr>
        <p:pic>
          <p:nvPicPr>
            <p:cNvPr id="50" name="Graphic 49" descr="Smart Phone with solid fill">
              <a:extLst>
                <a:ext uri="{FF2B5EF4-FFF2-40B4-BE49-F238E27FC236}">
                  <a16:creationId xmlns:a16="http://schemas.microsoft.com/office/drawing/2014/main" id="{A61F1DE7-41A4-93D9-ED25-9275CC9709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11" y="2159077"/>
              <a:ext cx="914400" cy="914400"/>
            </a:xfrm>
            <a:prstGeom prst="rect">
              <a:avLst/>
            </a:prstGeom>
          </p:spPr>
        </p:pic>
        <p:pic>
          <p:nvPicPr>
            <p:cNvPr id="52" name="Graphic 51" descr="Polaroid Pictures with solid fill">
              <a:extLst>
                <a:ext uri="{FF2B5EF4-FFF2-40B4-BE49-F238E27FC236}">
                  <a16:creationId xmlns:a16="http://schemas.microsoft.com/office/drawing/2014/main" id="{C95BE960-0D33-2ABE-020B-2820641620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6488" y="2411590"/>
              <a:ext cx="410741" cy="410741"/>
            </a:xfrm>
            <a:prstGeom prst="rect">
              <a:avLst/>
            </a:prstGeom>
          </p:spPr>
        </p:pic>
      </p:grpSp>
      <p:pic>
        <p:nvPicPr>
          <p:cNvPr id="58" name="Graphic 57" descr="Triangle Ruler with solid fill">
            <a:extLst>
              <a:ext uri="{FF2B5EF4-FFF2-40B4-BE49-F238E27FC236}">
                <a16:creationId xmlns:a16="http://schemas.microsoft.com/office/drawing/2014/main" id="{252F94EB-8895-2F75-7091-E8C2D109C0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33886" y="2230129"/>
            <a:ext cx="654388" cy="654388"/>
          </a:xfrm>
          <a:prstGeom prst="rect">
            <a:avLst/>
          </a:prstGeom>
        </p:spPr>
      </p:pic>
      <p:pic>
        <p:nvPicPr>
          <p:cNvPr id="60" name="Graphic 59" descr="Bank check with solid fill">
            <a:extLst>
              <a:ext uri="{FF2B5EF4-FFF2-40B4-BE49-F238E27FC236}">
                <a16:creationId xmlns:a16="http://schemas.microsoft.com/office/drawing/2014/main" id="{C3EB0032-C570-08A1-E699-DA0846F8B57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541" y="1061896"/>
            <a:ext cx="914400" cy="914400"/>
          </a:xfrm>
          <a:prstGeom prst="rect">
            <a:avLst/>
          </a:prstGeom>
        </p:spPr>
      </p:pic>
      <p:pic>
        <p:nvPicPr>
          <p:cNvPr id="61" name="Graphic 60" descr="Images with solid fill">
            <a:extLst>
              <a:ext uri="{FF2B5EF4-FFF2-40B4-BE49-F238E27FC236}">
                <a16:creationId xmlns:a16="http://schemas.microsoft.com/office/drawing/2014/main" id="{D5E59F95-9B75-9FAE-C7FD-54FF529495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45516" y="2237305"/>
            <a:ext cx="691967" cy="691967"/>
          </a:xfrm>
          <a:prstGeom prst="rect">
            <a:avLst/>
          </a:prstGeom>
        </p:spPr>
      </p:pic>
      <p:pic>
        <p:nvPicPr>
          <p:cNvPr id="63" name="Graphic 62" descr="Image with solid fill">
            <a:extLst>
              <a:ext uri="{FF2B5EF4-FFF2-40B4-BE49-F238E27FC236}">
                <a16:creationId xmlns:a16="http://schemas.microsoft.com/office/drawing/2014/main" id="{FC9A70B6-8D89-8393-65D7-60945C309E3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7396" y="3354664"/>
            <a:ext cx="810801" cy="810801"/>
          </a:xfrm>
          <a:prstGeom prst="rect">
            <a:avLst/>
          </a:prstGeom>
        </p:spPr>
      </p:pic>
      <p:sp>
        <p:nvSpPr>
          <p:cNvPr id="3" name="TextBox 2">
            <a:extLst>
              <a:ext uri="{FF2B5EF4-FFF2-40B4-BE49-F238E27FC236}">
                <a16:creationId xmlns:a16="http://schemas.microsoft.com/office/drawing/2014/main" id="{8784C435-9D30-8E0B-9816-55B19E9E9085}"/>
              </a:ext>
            </a:extLst>
          </p:cNvPr>
          <p:cNvSpPr txBox="1"/>
          <p:nvPr/>
        </p:nvSpPr>
        <p:spPr>
          <a:xfrm>
            <a:off x="1105923" y="1671296"/>
            <a:ext cx="8191697" cy="276999"/>
          </a:xfrm>
          <a:prstGeom prst="rect">
            <a:avLst/>
          </a:prstGeom>
          <a:noFill/>
          <a:ln>
            <a:noFill/>
          </a:ln>
        </p:spPr>
        <p:txBody>
          <a:bodyPr wrap="square" rtlCol="0">
            <a:spAutoFit/>
          </a:bodyPr>
          <a:lstStyle/>
          <a:p>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Contains City   Nr. @   Nr. ‘#’    Nr. ‘?’</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Nr. ‘!’   Contains Link</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Sentiment</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Nr.Words</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Nr.Tags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Subjectivity</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Nr.Emojis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CF6E667-E182-F83A-D4CB-64BD30D67110}"/>
              </a:ext>
            </a:extLst>
          </p:cNvPr>
          <p:cNvSpPr txBox="1"/>
          <p:nvPr/>
        </p:nvSpPr>
        <p:spPr>
          <a:xfrm>
            <a:off x="191523" y="1648081"/>
            <a:ext cx="763351"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Caption</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804F834-8CEC-C2CA-3A01-CA0B81DF19DC}"/>
              </a:ext>
            </a:extLst>
          </p:cNvPr>
          <p:cNvSpPr txBox="1"/>
          <p:nvPr/>
        </p:nvSpPr>
        <p:spPr>
          <a:xfrm>
            <a:off x="278523" y="2894085"/>
            <a:ext cx="511679" cy="307777"/>
          </a:xfrm>
          <a:prstGeom prst="rect">
            <a:avLst/>
          </a:prstGeom>
          <a:noFill/>
        </p:spPr>
        <p:txBody>
          <a:bodyPr wrap="none" rtlCol="0">
            <a:spAutoFit/>
          </a:bodyPr>
          <a:lstStyle/>
          <a:p>
            <a:r>
              <a:rPr lang="en-GB" b="1">
                <a:solidFill>
                  <a:srgbClr val="242F58"/>
                </a:solidFill>
                <a:latin typeface="Calibri" panose="020F0502020204030204" pitchFamily="34" charset="0"/>
                <a:ea typeface="Calibri" panose="020F0502020204030204" pitchFamily="34" charset="0"/>
                <a:cs typeface="Calibri" panose="020F0502020204030204" pitchFamily="34" charset="0"/>
              </a:rPr>
              <a:t>Post</a:t>
            </a:r>
            <a:endParaRPr lang="en-BE" b="1">
              <a:solidFill>
                <a:srgbClr val="242F58"/>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308C226-3A7F-B379-9D7B-7548FBB502B6}"/>
              </a:ext>
            </a:extLst>
          </p:cNvPr>
          <p:cNvSpPr txBox="1"/>
          <p:nvPr/>
        </p:nvSpPr>
        <p:spPr>
          <a:xfrm>
            <a:off x="241607" y="3981082"/>
            <a:ext cx="641522"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Image</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CF1EE2E3-04B2-A456-4677-884A2783B0EE}"/>
              </a:ext>
            </a:extLst>
          </p:cNvPr>
          <p:cNvGrpSpPr/>
          <p:nvPr/>
        </p:nvGrpSpPr>
        <p:grpSpPr>
          <a:xfrm>
            <a:off x="3086337" y="2207805"/>
            <a:ext cx="789617" cy="718090"/>
            <a:chOff x="3116185" y="2223565"/>
            <a:chExt cx="789617" cy="718090"/>
          </a:xfrm>
          <a:solidFill>
            <a:schemeClr val="accent5">
              <a:lumMod val="95000"/>
            </a:schemeClr>
          </a:solidFill>
        </p:grpSpPr>
        <p:pic>
          <p:nvPicPr>
            <p:cNvPr id="23" name="Graphic 22" descr="Badge 1 with solid fill">
              <a:extLst>
                <a:ext uri="{FF2B5EF4-FFF2-40B4-BE49-F238E27FC236}">
                  <a16:creationId xmlns:a16="http://schemas.microsoft.com/office/drawing/2014/main" id="{453572DC-D497-74A0-01A5-B5AC5612E0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116185" y="2249688"/>
              <a:ext cx="376907" cy="376907"/>
            </a:xfrm>
            <a:prstGeom prst="rect">
              <a:avLst/>
            </a:prstGeom>
          </p:spPr>
        </p:pic>
        <p:pic>
          <p:nvPicPr>
            <p:cNvPr id="27" name="Graphic 26" descr="Stopwatch 50% outline">
              <a:extLst>
                <a:ext uri="{FF2B5EF4-FFF2-40B4-BE49-F238E27FC236}">
                  <a16:creationId xmlns:a16="http://schemas.microsoft.com/office/drawing/2014/main" id="{2C2E3637-ED8D-9716-96A1-97F95A07707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87712" y="2223565"/>
              <a:ext cx="718090" cy="718090"/>
            </a:xfrm>
            <a:prstGeom prst="rect">
              <a:avLst/>
            </a:prstGeom>
          </p:spPr>
        </p:pic>
      </p:grpSp>
      <p:pic>
        <p:nvPicPr>
          <p:cNvPr id="35" name="Graphic 34" descr="Daily calendar with solid fill">
            <a:extLst>
              <a:ext uri="{FF2B5EF4-FFF2-40B4-BE49-F238E27FC236}">
                <a16:creationId xmlns:a16="http://schemas.microsoft.com/office/drawing/2014/main" id="{40D9356E-D526-7F02-AA18-B825BCCBC34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66133" y="2168546"/>
            <a:ext cx="787148" cy="787148"/>
          </a:xfrm>
          <a:prstGeom prst="rect">
            <a:avLst/>
          </a:prstGeom>
        </p:spPr>
      </p:pic>
      <p:sp>
        <p:nvSpPr>
          <p:cNvPr id="12" name="TextBox 11">
            <a:extLst>
              <a:ext uri="{FF2B5EF4-FFF2-40B4-BE49-F238E27FC236}">
                <a16:creationId xmlns:a16="http://schemas.microsoft.com/office/drawing/2014/main" id="{3B763D80-2BA6-DC66-7BC5-6A5776F20CB6}"/>
              </a:ext>
            </a:extLst>
          </p:cNvPr>
          <p:cNvSpPr txBox="1"/>
          <p:nvPr/>
        </p:nvSpPr>
        <p:spPr>
          <a:xfrm>
            <a:off x="1050920" y="2852070"/>
            <a:ext cx="8246699"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Part of Day	     Season     Time Top Post</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Is Weekday</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Location    Aspect Ratio</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3</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Carousel     </a:t>
            </a:r>
            <a:r>
              <a:rPr lang="en-GB" b="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Vividness</a:t>
            </a:r>
            <a:r>
              <a:rPr lang="en-GB" b="1" baseline="3000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CB435D3-CDA7-F573-2D49-03C85CFA4810}"/>
              </a:ext>
            </a:extLst>
          </p:cNvPr>
          <p:cNvSpPr txBox="1"/>
          <p:nvPr/>
        </p:nvSpPr>
        <p:spPr>
          <a:xfrm>
            <a:off x="1172048" y="4005047"/>
            <a:ext cx="7814556"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Airplane	     Contains Logo	  Nr. Faces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4</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Colourfulness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Text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Graphic 20" descr="Palette with solid fill">
            <a:extLst>
              <a:ext uri="{FF2B5EF4-FFF2-40B4-BE49-F238E27FC236}">
                <a16:creationId xmlns:a16="http://schemas.microsoft.com/office/drawing/2014/main" id="{4F8254EB-F39F-8106-9618-A0CEEB94B23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6101" y="3347711"/>
            <a:ext cx="794768" cy="794768"/>
          </a:xfrm>
          <a:prstGeom prst="rect">
            <a:avLst/>
          </a:prstGeom>
        </p:spPr>
      </p:pic>
      <p:sp>
        <p:nvSpPr>
          <p:cNvPr id="25" name="Rectangle 24">
            <a:extLst>
              <a:ext uri="{FF2B5EF4-FFF2-40B4-BE49-F238E27FC236}">
                <a16:creationId xmlns:a16="http://schemas.microsoft.com/office/drawing/2014/main" id="{8EDB11AC-82C5-9847-63EC-8E3529A84690}"/>
              </a:ext>
            </a:extLst>
          </p:cNvPr>
          <p:cNvSpPr/>
          <p:nvPr/>
        </p:nvSpPr>
        <p:spPr>
          <a:xfrm>
            <a:off x="7738203" y="774237"/>
            <a:ext cx="1274240" cy="160399"/>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Literature-Based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B4C7F3E1-2DC1-731A-2BF7-AE872B626494}"/>
              </a:ext>
            </a:extLst>
          </p:cNvPr>
          <p:cNvSpPr/>
          <p:nvPr/>
        </p:nvSpPr>
        <p:spPr>
          <a:xfrm>
            <a:off x="6401987" y="780913"/>
            <a:ext cx="1274240" cy="160399"/>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Insight-Derived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pic>
        <p:nvPicPr>
          <p:cNvPr id="32" name="Graphic 31" descr="Sunglasses face outline with solid fill">
            <a:extLst>
              <a:ext uri="{FF2B5EF4-FFF2-40B4-BE49-F238E27FC236}">
                <a16:creationId xmlns:a16="http://schemas.microsoft.com/office/drawing/2014/main" id="{2A2EBA2C-89F7-82C3-2E3D-ADB3DACBD38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93493" y="1266887"/>
            <a:ext cx="448495" cy="448495"/>
          </a:xfrm>
          <a:prstGeom prst="rect">
            <a:avLst/>
          </a:prstGeom>
        </p:spPr>
      </p:pic>
      <p:pic>
        <p:nvPicPr>
          <p:cNvPr id="13" name="Graphic 12" descr="City with solid fill">
            <a:extLst>
              <a:ext uri="{FF2B5EF4-FFF2-40B4-BE49-F238E27FC236}">
                <a16:creationId xmlns:a16="http://schemas.microsoft.com/office/drawing/2014/main" id="{94CBEE09-50ED-DEFE-2504-D6FC481B065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258485" y="1189261"/>
            <a:ext cx="555071" cy="581816"/>
          </a:xfrm>
          <a:prstGeom prst="rect">
            <a:avLst/>
          </a:prstGeom>
        </p:spPr>
      </p:pic>
      <p:pic>
        <p:nvPicPr>
          <p:cNvPr id="15" name="Graphic 14" descr="Hashtag with solid fill">
            <a:extLst>
              <a:ext uri="{FF2B5EF4-FFF2-40B4-BE49-F238E27FC236}">
                <a16:creationId xmlns:a16="http://schemas.microsoft.com/office/drawing/2014/main" id="{1484E548-1FE3-8551-CAE6-AD7DBFCFB52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625381" y="1226733"/>
            <a:ext cx="471477" cy="494194"/>
          </a:xfrm>
          <a:prstGeom prst="rect">
            <a:avLst/>
          </a:prstGeom>
        </p:spPr>
      </p:pic>
      <p:pic>
        <p:nvPicPr>
          <p:cNvPr id="18" name="Graphic 17" descr="Video camera with solid fill">
            <a:extLst>
              <a:ext uri="{FF2B5EF4-FFF2-40B4-BE49-F238E27FC236}">
                <a16:creationId xmlns:a16="http://schemas.microsoft.com/office/drawing/2014/main" id="{524B72D1-7AD9-AC5F-3FF4-266603FD7F1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224228" y="2237305"/>
            <a:ext cx="693931" cy="727367"/>
          </a:xfrm>
          <a:prstGeom prst="rect">
            <a:avLst/>
          </a:prstGeom>
        </p:spPr>
      </p:pic>
      <p:sp>
        <p:nvSpPr>
          <p:cNvPr id="19" name="TextBox 18">
            <a:extLst>
              <a:ext uri="{FF2B5EF4-FFF2-40B4-BE49-F238E27FC236}">
                <a16:creationId xmlns:a16="http://schemas.microsoft.com/office/drawing/2014/main" id="{9C32465A-6850-470E-8A05-342D40FF3A58}"/>
              </a:ext>
            </a:extLst>
          </p:cNvPr>
          <p:cNvSpPr txBox="1"/>
          <p:nvPr/>
        </p:nvSpPr>
        <p:spPr>
          <a:xfrm>
            <a:off x="3078749" y="1040199"/>
            <a:ext cx="304304"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sp>
        <p:nvSpPr>
          <p:cNvPr id="20" name="TextBox 19">
            <a:extLst>
              <a:ext uri="{FF2B5EF4-FFF2-40B4-BE49-F238E27FC236}">
                <a16:creationId xmlns:a16="http://schemas.microsoft.com/office/drawing/2014/main" id="{4A56779B-B59E-598A-2708-D6D95721438F}"/>
              </a:ext>
            </a:extLst>
          </p:cNvPr>
          <p:cNvSpPr txBox="1"/>
          <p:nvPr/>
        </p:nvSpPr>
        <p:spPr>
          <a:xfrm>
            <a:off x="3706787" y="1040196"/>
            <a:ext cx="197035"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pic>
        <p:nvPicPr>
          <p:cNvPr id="24" name="Graphic 23" descr="@ with solid fill">
            <a:extLst>
              <a:ext uri="{FF2B5EF4-FFF2-40B4-BE49-F238E27FC236}">
                <a16:creationId xmlns:a16="http://schemas.microsoft.com/office/drawing/2014/main" id="{5EF8B139-E1E7-83BB-A26F-E63A140B6545}"/>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062110" y="1212493"/>
            <a:ext cx="504917" cy="529246"/>
          </a:xfrm>
          <a:prstGeom prst="rect">
            <a:avLst/>
          </a:prstGeom>
        </p:spPr>
      </p:pic>
      <p:grpSp>
        <p:nvGrpSpPr>
          <p:cNvPr id="54" name="Group 53">
            <a:extLst>
              <a:ext uri="{FF2B5EF4-FFF2-40B4-BE49-F238E27FC236}">
                <a16:creationId xmlns:a16="http://schemas.microsoft.com/office/drawing/2014/main" id="{5B1B88B5-0192-83BA-1B21-997BE9445A7B}"/>
              </a:ext>
            </a:extLst>
          </p:cNvPr>
          <p:cNvGrpSpPr/>
          <p:nvPr/>
        </p:nvGrpSpPr>
        <p:grpSpPr>
          <a:xfrm>
            <a:off x="5225687" y="1261541"/>
            <a:ext cx="591606" cy="453841"/>
            <a:chOff x="6664391" y="987261"/>
            <a:chExt cx="1277892" cy="1045028"/>
          </a:xfrm>
        </p:grpSpPr>
        <p:pic>
          <p:nvPicPr>
            <p:cNvPr id="26" name="Graphic 25" descr="Smiling face with solid fill with solid fill">
              <a:extLst>
                <a:ext uri="{FF2B5EF4-FFF2-40B4-BE49-F238E27FC236}">
                  <a16:creationId xmlns:a16="http://schemas.microsoft.com/office/drawing/2014/main" id="{34A07593-4D97-168D-BF59-56C13C70F8C4}"/>
                </a:ext>
              </a:extLst>
            </p:cNvPr>
            <p:cNvPicPr>
              <a:picLocks noChangeAspect="1"/>
            </p:cNvPicPr>
            <p:nvPr/>
          </p:nvPicPr>
          <p:blipFill>
            <a:blip r:embed="rId13">
              <a:extLst>
                <a:ext uri="{96DAC541-7B7A-43D3-8B79-37D633B846F1}">
                  <asvg:svgBlip xmlns:asvg="http://schemas.microsoft.com/office/drawing/2016/SVG/main" r:embed="rId47"/>
                </a:ext>
              </a:extLst>
            </a:blip>
            <a:stretch>
              <a:fillRect/>
            </a:stretch>
          </p:blipFill>
          <p:spPr>
            <a:xfrm>
              <a:off x="6664391" y="987261"/>
              <a:ext cx="914400" cy="914400"/>
            </a:xfrm>
            <a:prstGeom prst="rect">
              <a:avLst/>
            </a:prstGeom>
          </p:spPr>
        </p:pic>
        <p:pic>
          <p:nvPicPr>
            <p:cNvPr id="30" name="Graphic 29" descr="Angry face outline with solid fill">
              <a:extLst>
                <a:ext uri="{FF2B5EF4-FFF2-40B4-BE49-F238E27FC236}">
                  <a16:creationId xmlns:a16="http://schemas.microsoft.com/office/drawing/2014/main" id="{A6ADCDE5-CD33-7E1B-6786-4465EEA6ED8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027883" y="1117889"/>
              <a:ext cx="914400" cy="914400"/>
            </a:xfrm>
            <a:prstGeom prst="rect">
              <a:avLst/>
            </a:prstGeom>
          </p:spPr>
        </p:pic>
      </p:grpSp>
      <p:pic>
        <p:nvPicPr>
          <p:cNvPr id="17" name="Graphic 16" descr="Internet with solid fill">
            <a:extLst>
              <a:ext uri="{FF2B5EF4-FFF2-40B4-BE49-F238E27FC236}">
                <a16:creationId xmlns:a16="http://schemas.microsoft.com/office/drawing/2014/main" id="{6A609AE3-EDAA-6969-9A6A-4DAF0D4261B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299997" y="1160243"/>
            <a:ext cx="620638" cy="650543"/>
          </a:xfrm>
          <a:prstGeom prst="rect">
            <a:avLst/>
          </a:prstGeom>
        </p:spPr>
      </p:pic>
      <p:sp>
        <p:nvSpPr>
          <p:cNvPr id="28" name="TextBox 27">
            <a:extLst>
              <a:ext uri="{FF2B5EF4-FFF2-40B4-BE49-F238E27FC236}">
                <a16:creationId xmlns:a16="http://schemas.microsoft.com/office/drawing/2014/main" id="{0043C62B-26CE-8712-F745-1833DF3118FC}"/>
              </a:ext>
            </a:extLst>
          </p:cNvPr>
          <p:cNvSpPr txBox="1"/>
          <p:nvPr/>
        </p:nvSpPr>
        <p:spPr>
          <a:xfrm>
            <a:off x="5967838" y="1258525"/>
            <a:ext cx="1086523" cy="461665"/>
          </a:xfrm>
          <a:prstGeom prst="rect">
            <a:avLst/>
          </a:prstGeom>
          <a:noFill/>
        </p:spPr>
        <p:txBody>
          <a:bodyPr wrap="square" rtlCol="0">
            <a:spAutoFit/>
          </a:bodyPr>
          <a:lstStyle/>
          <a:p>
            <a:r>
              <a:rPr lang="en-GB" sz="2400" b="1">
                <a:solidFill>
                  <a:schemeClr val="accent5">
                    <a:lumMod val="95000"/>
                  </a:schemeClr>
                </a:solidFill>
              </a:rPr>
              <a:t>ABC</a:t>
            </a:r>
            <a:endParaRPr lang="en-BE" sz="2400" b="1">
              <a:solidFill>
                <a:schemeClr val="accent5">
                  <a:lumMod val="95000"/>
                </a:schemeClr>
              </a:solidFill>
            </a:endParaRPr>
          </a:p>
        </p:txBody>
      </p:sp>
      <p:pic>
        <p:nvPicPr>
          <p:cNvPr id="39" name="Graphic 38" descr="Information with solid fill">
            <a:extLst>
              <a:ext uri="{FF2B5EF4-FFF2-40B4-BE49-F238E27FC236}">
                <a16:creationId xmlns:a16="http://schemas.microsoft.com/office/drawing/2014/main" id="{D2E144D2-AFC5-9D67-D3D1-4209D49AE0E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593834" y="1284433"/>
            <a:ext cx="434158" cy="434158"/>
          </a:xfrm>
          <a:prstGeom prst="rect">
            <a:avLst/>
          </a:prstGeom>
        </p:spPr>
      </p:pic>
      <p:pic>
        <p:nvPicPr>
          <p:cNvPr id="37" name="Graphic 36" descr="Tag with solid fill">
            <a:extLst>
              <a:ext uri="{FF2B5EF4-FFF2-40B4-BE49-F238E27FC236}">
                <a16:creationId xmlns:a16="http://schemas.microsoft.com/office/drawing/2014/main" id="{CB4B1F98-D002-E358-B0F6-18603DDD6993}"/>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829925" y="1243933"/>
            <a:ext cx="483162" cy="483162"/>
          </a:xfrm>
          <a:prstGeom prst="rect">
            <a:avLst/>
          </a:prstGeom>
        </p:spPr>
      </p:pic>
      <p:grpSp>
        <p:nvGrpSpPr>
          <p:cNvPr id="56" name="Group 55">
            <a:extLst>
              <a:ext uri="{FF2B5EF4-FFF2-40B4-BE49-F238E27FC236}">
                <a16:creationId xmlns:a16="http://schemas.microsoft.com/office/drawing/2014/main" id="{F6548A5D-C19D-297E-BDFC-FFAC88432A2B}"/>
              </a:ext>
            </a:extLst>
          </p:cNvPr>
          <p:cNvGrpSpPr/>
          <p:nvPr/>
        </p:nvGrpSpPr>
        <p:grpSpPr>
          <a:xfrm>
            <a:off x="7810913" y="3295695"/>
            <a:ext cx="859820" cy="857085"/>
            <a:chOff x="7853847" y="3221095"/>
            <a:chExt cx="932834" cy="903974"/>
          </a:xfrm>
          <a:solidFill>
            <a:schemeClr val="accent5">
              <a:lumMod val="95000"/>
            </a:schemeClr>
          </a:solidFill>
        </p:grpSpPr>
        <p:pic>
          <p:nvPicPr>
            <p:cNvPr id="47" name="Graphic 46" descr="Image with solid fill">
              <a:extLst>
                <a:ext uri="{FF2B5EF4-FFF2-40B4-BE49-F238E27FC236}">
                  <a16:creationId xmlns:a16="http://schemas.microsoft.com/office/drawing/2014/main" id="{DA88EF97-0AF1-F991-8C8D-6276B4BDD1F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53847" y="3221095"/>
              <a:ext cx="903974" cy="903974"/>
            </a:xfrm>
            <a:prstGeom prst="rect">
              <a:avLst/>
            </a:prstGeom>
          </p:spPr>
        </p:pic>
        <p:sp>
          <p:nvSpPr>
            <p:cNvPr id="49" name="TextBox 48">
              <a:extLst>
                <a:ext uri="{FF2B5EF4-FFF2-40B4-BE49-F238E27FC236}">
                  <a16:creationId xmlns:a16="http://schemas.microsoft.com/office/drawing/2014/main" id="{30C9B1FF-0683-FE2C-3ADE-1ED33E508E4B}"/>
                </a:ext>
              </a:extLst>
            </p:cNvPr>
            <p:cNvSpPr txBox="1"/>
            <p:nvPr/>
          </p:nvSpPr>
          <p:spPr>
            <a:xfrm>
              <a:off x="8185116" y="3399380"/>
              <a:ext cx="601565" cy="292153"/>
            </a:xfrm>
            <a:prstGeom prst="rect">
              <a:avLst/>
            </a:prstGeom>
            <a:grpFill/>
          </p:spPr>
          <p:txBody>
            <a:bodyPr wrap="square" rtlCol="0">
              <a:spAutoFit/>
            </a:bodyPr>
            <a:lstStyle/>
            <a:p>
              <a:r>
                <a:rPr lang="en-GB" sz="1200" b="1">
                  <a:solidFill>
                    <a:schemeClr val="accent5">
                      <a:lumMod val="95000"/>
                    </a:schemeClr>
                  </a:solidFill>
                </a:rPr>
                <a:t>ABC</a:t>
              </a:r>
              <a:endParaRPr lang="en-BE" sz="1200" b="1">
                <a:solidFill>
                  <a:schemeClr val="accent5">
                    <a:lumMod val="95000"/>
                  </a:schemeClr>
                </a:solidFill>
              </a:endParaRPr>
            </a:p>
          </p:txBody>
        </p:sp>
      </p:grpSp>
      <p:sp>
        <p:nvSpPr>
          <p:cNvPr id="29" name="TextBox 28">
            <a:extLst>
              <a:ext uri="{FF2B5EF4-FFF2-40B4-BE49-F238E27FC236}">
                <a16:creationId xmlns:a16="http://schemas.microsoft.com/office/drawing/2014/main" id="{B57C78B6-D1BD-BED3-5DD0-B95DBECB1DD5}"/>
              </a:ext>
            </a:extLst>
          </p:cNvPr>
          <p:cNvSpPr txBox="1"/>
          <p:nvPr/>
        </p:nvSpPr>
        <p:spPr>
          <a:xfrm>
            <a:off x="1080630" y="4486884"/>
            <a:ext cx="1967615" cy="630942"/>
          </a:xfrm>
          <a:prstGeom prst="rect">
            <a:avLst/>
          </a:prstGeom>
          <a:noFill/>
        </p:spPr>
        <p:txBody>
          <a:bodyPr wrap="square">
            <a:spAutoFit/>
          </a:bodyPr>
          <a:lstStyle/>
          <a:p>
            <a:pPr algn="l"/>
            <a:r>
              <a:rPr lang="en-GB" sz="700" b="1" i="0"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1</a:t>
            </a:r>
            <a:r>
              <a:rPr lang="en-GB" sz="700" i="0"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De Vries, L., Gensler, S., &amp; </a:t>
            </a:r>
            <a:r>
              <a:rPr lang="en-GB" sz="700" i="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Leeflang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P. S. (2012). Popularity of brand posts on brand fan pages: An investigation of the effects of social media marketing.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Journal of interactive marketing</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26</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(2), 83-91.</a:t>
            </a:r>
            <a:endParaRPr lang="en-BE" sz="70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EB63E706-C15D-BDCB-E9BD-1980C4922B2C}"/>
              </a:ext>
            </a:extLst>
          </p:cNvPr>
          <p:cNvSpPr txBox="1"/>
          <p:nvPr/>
        </p:nvSpPr>
        <p:spPr>
          <a:xfrm>
            <a:off x="2961885" y="4492220"/>
            <a:ext cx="2047051" cy="523220"/>
          </a:xfrm>
          <a:prstGeom prst="rect">
            <a:avLst/>
          </a:prstGeom>
          <a:noFill/>
        </p:spPr>
        <p:txBody>
          <a:bodyPr wrap="square">
            <a:spAutoFit/>
          </a:bodyPr>
          <a:lstStyle/>
          <a:p>
            <a:r>
              <a:rPr lang="en-GB" sz="7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Meire</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Hewett, K.,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Ballings</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Kumar, V., &amp; Van den Poel, D. (2019). The role of marketer-generated content in customer engagement marketing.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Journal of Marketing</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83</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(6), 21-42.</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7760CA32-13CE-42CF-EAEB-178AAAECD8BB}"/>
              </a:ext>
            </a:extLst>
          </p:cNvPr>
          <p:cNvSpPr txBox="1"/>
          <p:nvPr/>
        </p:nvSpPr>
        <p:spPr>
          <a:xfrm>
            <a:off x="6744090" y="4498674"/>
            <a:ext cx="1699487" cy="630942"/>
          </a:xfrm>
          <a:prstGeom prst="rect">
            <a:avLst/>
          </a:prstGeom>
          <a:noFill/>
        </p:spPr>
        <p:txBody>
          <a:bodyPr wrap="square">
            <a:spAutoFit/>
          </a:bodyPr>
          <a:lstStyle/>
          <a:p>
            <a:r>
              <a:rPr lang="en-GB" sz="700" b="1" i="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4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Öhman</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W. (2017).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Instagram marketing: a study about the effect of visual content on customer engagement in the airline industry</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(Doctoral dissertation).</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4B480FA6-8B59-580A-A0D8-3562836D2A27}"/>
              </a:ext>
            </a:extLst>
          </p:cNvPr>
          <p:cNvSpPr txBox="1"/>
          <p:nvPr/>
        </p:nvSpPr>
        <p:spPr>
          <a:xfrm>
            <a:off x="4884256" y="4498674"/>
            <a:ext cx="1866074" cy="630942"/>
          </a:xfrm>
          <a:prstGeom prst="rect">
            <a:avLst/>
          </a:prstGeom>
          <a:noFill/>
        </p:spPr>
        <p:txBody>
          <a:bodyPr wrap="square">
            <a:spAutoFit/>
          </a:bodyPr>
          <a:lstStyle/>
          <a:p>
            <a:r>
              <a:rPr lang="en-GB" sz="700" b="1"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3</a:t>
            </a:r>
            <a:r>
              <a:rPr lang="en-GB" sz="70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Kastrenakes</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J. (2015, September 27). </a:t>
            </a:r>
            <a:r>
              <a:rPr lang="en-GB" sz="70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Portrait is the new square on Instagram</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The Verge. https://www.theverge.com/2015/9/27/9398551/instagram-portrait-photos-rule </a:t>
            </a:r>
          </a:p>
        </p:txBody>
      </p:sp>
      <p:grpSp>
        <p:nvGrpSpPr>
          <p:cNvPr id="43" name="Group 42">
            <a:extLst>
              <a:ext uri="{FF2B5EF4-FFF2-40B4-BE49-F238E27FC236}">
                <a16:creationId xmlns:a16="http://schemas.microsoft.com/office/drawing/2014/main" id="{0AE45EDC-1F58-85E2-A655-718009C3A97F}"/>
              </a:ext>
            </a:extLst>
          </p:cNvPr>
          <p:cNvGrpSpPr/>
          <p:nvPr/>
        </p:nvGrpSpPr>
        <p:grpSpPr>
          <a:xfrm>
            <a:off x="8407295" y="-20424"/>
            <a:ext cx="871964" cy="568268"/>
            <a:chOff x="8285465" y="87566"/>
            <a:chExt cx="871964" cy="568268"/>
          </a:xfrm>
        </p:grpSpPr>
        <p:sp>
          <p:nvSpPr>
            <p:cNvPr id="48" name="Google Shape;3967;p40">
              <a:extLst>
                <a:ext uri="{FF2B5EF4-FFF2-40B4-BE49-F238E27FC236}">
                  <a16:creationId xmlns:a16="http://schemas.microsoft.com/office/drawing/2014/main" id="{EB17584D-B9D8-6A83-6BD3-D3AD4100672B}"/>
                </a:ext>
              </a:extLst>
            </p:cNvPr>
            <p:cNvSpPr txBox="1">
              <a:spLocks/>
            </p:cNvSpPr>
            <p:nvPr/>
          </p:nvSpPr>
          <p:spPr>
            <a:xfrm>
              <a:off x="8285465" y="34465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Engagement Drivers</a:t>
              </a:r>
            </a:p>
          </p:txBody>
        </p:sp>
        <p:pic>
          <p:nvPicPr>
            <p:cNvPr id="51" name="Graphic 50">
              <a:extLst>
                <a:ext uri="{FF2B5EF4-FFF2-40B4-BE49-F238E27FC236}">
                  <a16:creationId xmlns:a16="http://schemas.microsoft.com/office/drawing/2014/main" id="{90F072C6-3F77-9BA8-B25B-41B51063785C}"/>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a:off x="8561402" y="87566"/>
              <a:ext cx="348226" cy="348226"/>
            </a:xfrm>
            <a:prstGeom prst="rect">
              <a:avLst/>
            </a:prstGeom>
          </p:spPr>
        </p:pic>
      </p:grpSp>
    </p:spTree>
    <p:extLst>
      <p:ext uri="{BB962C8B-B14F-4D97-AF65-F5344CB8AC3E}">
        <p14:creationId xmlns:p14="http://schemas.microsoft.com/office/powerpoint/2010/main" val="117480204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508DEF-B224-7468-DDA7-E90056E6EBE9}"/>
              </a:ext>
            </a:extLst>
          </p:cNvPr>
          <p:cNvSpPr>
            <a:spLocks noGrp="1"/>
          </p:cNvSpPr>
          <p:nvPr>
            <p:ph type="title"/>
          </p:nvPr>
        </p:nvSpPr>
        <p:spPr/>
        <p:txBody>
          <a:bodyPr/>
          <a:lstStyle/>
          <a:p>
            <a:r>
              <a:rPr lang="nl-NL" err="1"/>
              <a:t>Potential</a:t>
            </a:r>
            <a:r>
              <a:rPr lang="nl-NL"/>
              <a:t> drivers</a:t>
            </a:r>
            <a:endParaRPr lang="nl-BE"/>
          </a:p>
        </p:txBody>
      </p:sp>
      <p:sp>
        <p:nvSpPr>
          <p:cNvPr id="6" name="Rectangle 5">
            <a:extLst>
              <a:ext uri="{FF2B5EF4-FFF2-40B4-BE49-F238E27FC236}">
                <a16:creationId xmlns:a16="http://schemas.microsoft.com/office/drawing/2014/main" id="{23984AA8-3C07-2E10-A17A-B47487AA3C55}"/>
              </a:ext>
            </a:extLst>
          </p:cNvPr>
          <p:cNvSpPr/>
          <p:nvPr/>
        </p:nvSpPr>
        <p:spPr>
          <a:xfrm>
            <a:off x="1159042" y="1050887"/>
            <a:ext cx="7863338" cy="971604"/>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8587E026-7B7B-4453-92AC-666DA79371B2}"/>
              </a:ext>
            </a:extLst>
          </p:cNvPr>
          <p:cNvSpPr/>
          <p:nvPr/>
        </p:nvSpPr>
        <p:spPr>
          <a:xfrm>
            <a:off x="1159042" y="2161489"/>
            <a:ext cx="7863338" cy="994186"/>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91B5A8DE-D88E-4942-5ABE-C3FC888F1588}"/>
              </a:ext>
            </a:extLst>
          </p:cNvPr>
          <p:cNvSpPr/>
          <p:nvPr/>
        </p:nvSpPr>
        <p:spPr>
          <a:xfrm>
            <a:off x="1159042" y="3294673"/>
            <a:ext cx="7863338" cy="99418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4" name="Graphic 33" descr="Watch with solid fill">
            <a:extLst>
              <a:ext uri="{FF2B5EF4-FFF2-40B4-BE49-F238E27FC236}">
                <a16:creationId xmlns:a16="http://schemas.microsoft.com/office/drawing/2014/main" id="{D14977E0-F328-93D5-E476-11195C71CE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105" y="2304139"/>
            <a:ext cx="569879" cy="569879"/>
          </a:xfrm>
          <a:prstGeom prst="rect">
            <a:avLst/>
          </a:prstGeom>
        </p:spPr>
      </p:pic>
      <p:pic>
        <p:nvPicPr>
          <p:cNvPr id="36" name="Graphic 35" descr="Snowman with solid fill">
            <a:extLst>
              <a:ext uri="{FF2B5EF4-FFF2-40B4-BE49-F238E27FC236}">
                <a16:creationId xmlns:a16="http://schemas.microsoft.com/office/drawing/2014/main" id="{6886BF54-E34E-B369-6E57-DC9A91EAA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9539" y="2195461"/>
            <a:ext cx="718090" cy="718090"/>
          </a:xfrm>
          <a:prstGeom prst="rect">
            <a:avLst/>
          </a:prstGeom>
        </p:spPr>
      </p:pic>
      <p:pic>
        <p:nvPicPr>
          <p:cNvPr id="38" name="Graphic 37" descr="Marker with solid fill">
            <a:extLst>
              <a:ext uri="{FF2B5EF4-FFF2-40B4-BE49-F238E27FC236}">
                <a16:creationId xmlns:a16="http://schemas.microsoft.com/office/drawing/2014/main" id="{F94ABC8D-5276-D617-D989-C00D99BD4B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1029" y="2172261"/>
            <a:ext cx="787149" cy="787149"/>
          </a:xfrm>
          <a:prstGeom prst="rect">
            <a:avLst/>
          </a:prstGeom>
        </p:spPr>
      </p:pic>
      <p:pic>
        <p:nvPicPr>
          <p:cNvPr id="40" name="Graphic 39" descr="Airplane with solid fill">
            <a:extLst>
              <a:ext uri="{FF2B5EF4-FFF2-40B4-BE49-F238E27FC236}">
                <a16:creationId xmlns:a16="http://schemas.microsoft.com/office/drawing/2014/main" id="{3E50399B-BC09-888F-FBF2-A7B0028F9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5060" y="3391567"/>
            <a:ext cx="679622" cy="679622"/>
          </a:xfrm>
          <a:prstGeom prst="rect">
            <a:avLst/>
          </a:prstGeom>
        </p:spPr>
      </p:pic>
      <p:grpSp>
        <p:nvGrpSpPr>
          <p:cNvPr id="55" name="Group 54">
            <a:extLst>
              <a:ext uri="{FF2B5EF4-FFF2-40B4-BE49-F238E27FC236}">
                <a16:creationId xmlns:a16="http://schemas.microsoft.com/office/drawing/2014/main" id="{DE11FE4A-4DCA-1DC3-431C-962DA0B4DA8F}"/>
              </a:ext>
            </a:extLst>
          </p:cNvPr>
          <p:cNvGrpSpPr/>
          <p:nvPr/>
        </p:nvGrpSpPr>
        <p:grpSpPr>
          <a:xfrm>
            <a:off x="4922321" y="3355907"/>
            <a:ext cx="731086" cy="718090"/>
            <a:chOff x="4571999" y="3251637"/>
            <a:chExt cx="914400" cy="914400"/>
          </a:xfrm>
        </p:grpSpPr>
        <p:pic>
          <p:nvPicPr>
            <p:cNvPr id="42" name="Graphic 41" descr="Magnifying glass with solid fill">
              <a:extLst>
                <a:ext uri="{FF2B5EF4-FFF2-40B4-BE49-F238E27FC236}">
                  <a16:creationId xmlns:a16="http://schemas.microsoft.com/office/drawing/2014/main" id="{8EF07D8A-726B-FCAB-CCA1-3787D54827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1999" y="3251637"/>
              <a:ext cx="914400" cy="914400"/>
            </a:xfrm>
            <a:prstGeom prst="rect">
              <a:avLst/>
            </a:prstGeom>
          </p:spPr>
        </p:pic>
        <p:pic>
          <p:nvPicPr>
            <p:cNvPr id="44" name="Graphic 43" descr="Smiling face with solid fill with solid fill">
              <a:extLst>
                <a:ext uri="{FF2B5EF4-FFF2-40B4-BE49-F238E27FC236}">
                  <a16:creationId xmlns:a16="http://schemas.microsoft.com/office/drawing/2014/main" id="{9859BBCE-08D1-B515-C687-0734CE2D3B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00985" y="3382829"/>
              <a:ext cx="468462" cy="468462"/>
            </a:xfrm>
            <a:prstGeom prst="rect">
              <a:avLst/>
            </a:prstGeom>
          </p:spPr>
        </p:pic>
      </p:grpSp>
      <p:pic>
        <p:nvPicPr>
          <p:cNvPr id="45" name="Picture 7" descr="A logo on a black background&#10;&#10;Description automatically generated">
            <a:extLst>
              <a:ext uri="{FF2B5EF4-FFF2-40B4-BE49-F238E27FC236}">
                <a16:creationId xmlns:a16="http://schemas.microsoft.com/office/drawing/2014/main" id="{5EB10866-8EBB-86C4-1B6A-6BAC505424D1}"/>
              </a:ext>
            </a:extLst>
          </p:cNvPr>
          <p:cNvPicPr>
            <a:picLocks noChangeAspect="1"/>
          </p:cNvPicPr>
          <p:nvPr/>
        </p:nvPicPr>
        <p:blipFill rotWithShape="1">
          <a:blip r:embed="rId15"/>
          <a:srcRect l="10596" t="38994" r="10322" b="39251"/>
          <a:stretch/>
        </p:blipFill>
        <p:spPr>
          <a:xfrm>
            <a:off x="3102179" y="3798694"/>
            <a:ext cx="1283516" cy="235386"/>
          </a:xfrm>
          <a:prstGeom prst="rect">
            <a:avLst/>
          </a:prstGeom>
        </p:spPr>
      </p:pic>
      <p:pic>
        <p:nvPicPr>
          <p:cNvPr id="46" name="Picture 6" descr="A logo with blue and yellow stripes&#10;&#10;Description automatically generated">
            <a:extLst>
              <a:ext uri="{FF2B5EF4-FFF2-40B4-BE49-F238E27FC236}">
                <a16:creationId xmlns:a16="http://schemas.microsoft.com/office/drawing/2014/main" id="{B8056CF7-141E-2E99-A534-3D0EB8F1F1F5}"/>
              </a:ext>
            </a:extLst>
          </p:cNvPr>
          <p:cNvPicPr>
            <a:picLocks noChangeAspect="1"/>
          </p:cNvPicPr>
          <p:nvPr/>
        </p:nvPicPr>
        <p:blipFill rotWithShape="1">
          <a:blip r:embed="rId16"/>
          <a:srcRect t="15551" b="16865"/>
          <a:stretch/>
        </p:blipFill>
        <p:spPr>
          <a:xfrm>
            <a:off x="3503685" y="3385024"/>
            <a:ext cx="986865" cy="419540"/>
          </a:xfrm>
          <a:prstGeom prst="rect">
            <a:avLst/>
          </a:prstGeom>
        </p:spPr>
      </p:pic>
      <p:grpSp>
        <p:nvGrpSpPr>
          <p:cNvPr id="53" name="Group 52">
            <a:extLst>
              <a:ext uri="{FF2B5EF4-FFF2-40B4-BE49-F238E27FC236}">
                <a16:creationId xmlns:a16="http://schemas.microsoft.com/office/drawing/2014/main" id="{04E3EB01-01C7-07A0-5CB1-E38E720CF9D8}"/>
              </a:ext>
            </a:extLst>
          </p:cNvPr>
          <p:cNvGrpSpPr/>
          <p:nvPr/>
        </p:nvGrpSpPr>
        <p:grpSpPr>
          <a:xfrm>
            <a:off x="125185" y="2198231"/>
            <a:ext cx="821686" cy="781696"/>
            <a:chOff x="106511" y="2159077"/>
            <a:chExt cx="914400" cy="914400"/>
          </a:xfrm>
          <a:solidFill>
            <a:schemeClr val="accent5">
              <a:lumMod val="95000"/>
            </a:schemeClr>
          </a:solidFill>
        </p:grpSpPr>
        <p:pic>
          <p:nvPicPr>
            <p:cNvPr id="50" name="Graphic 49" descr="Smart Phone with solid fill">
              <a:extLst>
                <a:ext uri="{FF2B5EF4-FFF2-40B4-BE49-F238E27FC236}">
                  <a16:creationId xmlns:a16="http://schemas.microsoft.com/office/drawing/2014/main" id="{A61F1DE7-41A4-93D9-ED25-9275CC9709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11" y="2159077"/>
              <a:ext cx="914400" cy="914400"/>
            </a:xfrm>
            <a:prstGeom prst="rect">
              <a:avLst/>
            </a:prstGeom>
          </p:spPr>
        </p:pic>
        <p:pic>
          <p:nvPicPr>
            <p:cNvPr id="52" name="Graphic 51" descr="Polaroid Pictures with solid fill">
              <a:extLst>
                <a:ext uri="{FF2B5EF4-FFF2-40B4-BE49-F238E27FC236}">
                  <a16:creationId xmlns:a16="http://schemas.microsoft.com/office/drawing/2014/main" id="{C95BE960-0D33-2ABE-020B-2820641620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6488" y="2411590"/>
              <a:ext cx="410741" cy="410741"/>
            </a:xfrm>
            <a:prstGeom prst="rect">
              <a:avLst/>
            </a:prstGeom>
          </p:spPr>
        </p:pic>
      </p:grpSp>
      <p:pic>
        <p:nvPicPr>
          <p:cNvPr id="58" name="Graphic 57" descr="Triangle Ruler with solid fill">
            <a:extLst>
              <a:ext uri="{FF2B5EF4-FFF2-40B4-BE49-F238E27FC236}">
                <a16:creationId xmlns:a16="http://schemas.microsoft.com/office/drawing/2014/main" id="{252F94EB-8895-2F75-7091-E8C2D109C0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33886" y="2230129"/>
            <a:ext cx="654388" cy="654388"/>
          </a:xfrm>
          <a:prstGeom prst="rect">
            <a:avLst/>
          </a:prstGeom>
        </p:spPr>
      </p:pic>
      <p:pic>
        <p:nvPicPr>
          <p:cNvPr id="60" name="Graphic 59" descr="Bank check with solid fill">
            <a:extLst>
              <a:ext uri="{FF2B5EF4-FFF2-40B4-BE49-F238E27FC236}">
                <a16:creationId xmlns:a16="http://schemas.microsoft.com/office/drawing/2014/main" id="{C3EB0032-C570-08A1-E699-DA0846F8B57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541" y="1061896"/>
            <a:ext cx="914400" cy="914400"/>
          </a:xfrm>
          <a:prstGeom prst="rect">
            <a:avLst/>
          </a:prstGeom>
        </p:spPr>
      </p:pic>
      <p:pic>
        <p:nvPicPr>
          <p:cNvPr id="61" name="Graphic 60" descr="Images with solid fill">
            <a:extLst>
              <a:ext uri="{FF2B5EF4-FFF2-40B4-BE49-F238E27FC236}">
                <a16:creationId xmlns:a16="http://schemas.microsoft.com/office/drawing/2014/main" id="{D5E59F95-9B75-9FAE-C7FD-54FF529495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45516" y="2237305"/>
            <a:ext cx="691967" cy="691967"/>
          </a:xfrm>
          <a:prstGeom prst="rect">
            <a:avLst/>
          </a:prstGeom>
        </p:spPr>
      </p:pic>
      <p:pic>
        <p:nvPicPr>
          <p:cNvPr id="63" name="Graphic 62" descr="Image with solid fill">
            <a:extLst>
              <a:ext uri="{FF2B5EF4-FFF2-40B4-BE49-F238E27FC236}">
                <a16:creationId xmlns:a16="http://schemas.microsoft.com/office/drawing/2014/main" id="{FC9A70B6-8D89-8393-65D7-60945C309E3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7396" y="3354664"/>
            <a:ext cx="810801" cy="810801"/>
          </a:xfrm>
          <a:prstGeom prst="rect">
            <a:avLst/>
          </a:prstGeom>
        </p:spPr>
      </p:pic>
      <p:sp>
        <p:nvSpPr>
          <p:cNvPr id="3" name="TextBox 2">
            <a:extLst>
              <a:ext uri="{FF2B5EF4-FFF2-40B4-BE49-F238E27FC236}">
                <a16:creationId xmlns:a16="http://schemas.microsoft.com/office/drawing/2014/main" id="{8784C435-9D30-8E0B-9816-55B19E9E9085}"/>
              </a:ext>
            </a:extLst>
          </p:cNvPr>
          <p:cNvSpPr txBox="1"/>
          <p:nvPr/>
        </p:nvSpPr>
        <p:spPr>
          <a:xfrm>
            <a:off x="1105923" y="1671296"/>
            <a:ext cx="8191697" cy="276999"/>
          </a:xfrm>
          <a:prstGeom prst="rect">
            <a:avLst/>
          </a:prstGeom>
          <a:noFill/>
          <a:ln>
            <a:noFill/>
          </a:ln>
        </p:spPr>
        <p:txBody>
          <a:bodyPr wrap="square" rtlCol="0">
            <a:spAutoFit/>
          </a:bodyPr>
          <a:lstStyle/>
          <a:p>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Contains City   Nr. @   Nr. ‘#’    Nr. ‘?’</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Nr. ‘!’   Contains Link</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Sentiment</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Nr.Words</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Nr.Tags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Subjectivity</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Nr.Emojis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CF6E667-E182-F83A-D4CB-64BD30D67110}"/>
              </a:ext>
            </a:extLst>
          </p:cNvPr>
          <p:cNvSpPr txBox="1"/>
          <p:nvPr/>
        </p:nvSpPr>
        <p:spPr>
          <a:xfrm>
            <a:off x="191523" y="1648081"/>
            <a:ext cx="763351"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Caption</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804F834-8CEC-C2CA-3A01-CA0B81DF19DC}"/>
              </a:ext>
            </a:extLst>
          </p:cNvPr>
          <p:cNvSpPr txBox="1"/>
          <p:nvPr/>
        </p:nvSpPr>
        <p:spPr>
          <a:xfrm>
            <a:off x="278523" y="2894085"/>
            <a:ext cx="511679"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Post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308C226-3A7F-B379-9D7B-7548FBB502B6}"/>
              </a:ext>
            </a:extLst>
          </p:cNvPr>
          <p:cNvSpPr txBox="1"/>
          <p:nvPr/>
        </p:nvSpPr>
        <p:spPr>
          <a:xfrm>
            <a:off x="241607" y="3981082"/>
            <a:ext cx="641522" cy="307777"/>
          </a:xfrm>
          <a:prstGeom prst="rect">
            <a:avLst/>
          </a:prstGeom>
          <a:noFill/>
        </p:spPr>
        <p:txBody>
          <a:bodyPr wrap="none" rtlCol="0">
            <a:spAutoFit/>
          </a:bodyPr>
          <a:lstStyle/>
          <a:p>
            <a:r>
              <a:rPr lang="en-GB" b="1">
                <a:latin typeface="Calibri" panose="020F0502020204030204" pitchFamily="34" charset="0"/>
                <a:ea typeface="Calibri" panose="020F0502020204030204" pitchFamily="34" charset="0"/>
                <a:cs typeface="Calibri" panose="020F0502020204030204" pitchFamily="34" charset="0"/>
              </a:rPr>
              <a:t>Image</a:t>
            </a:r>
            <a:endParaRPr lang="en-BE" b="1">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CF1EE2E3-04B2-A456-4677-884A2783B0EE}"/>
              </a:ext>
            </a:extLst>
          </p:cNvPr>
          <p:cNvGrpSpPr/>
          <p:nvPr/>
        </p:nvGrpSpPr>
        <p:grpSpPr>
          <a:xfrm>
            <a:off x="3086337" y="2207805"/>
            <a:ext cx="789617" cy="718090"/>
            <a:chOff x="3116185" y="2223565"/>
            <a:chExt cx="789617" cy="718090"/>
          </a:xfrm>
          <a:solidFill>
            <a:schemeClr val="accent5">
              <a:lumMod val="95000"/>
            </a:schemeClr>
          </a:solidFill>
        </p:grpSpPr>
        <p:pic>
          <p:nvPicPr>
            <p:cNvPr id="23" name="Graphic 22" descr="Badge 1 with solid fill">
              <a:extLst>
                <a:ext uri="{FF2B5EF4-FFF2-40B4-BE49-F238E27FC236}">
                  <a16:creationId xmlns:a16="http://schemas.microsoft.com/office/drawing/2014/main" id="{453572DC-D497-74A0-01A5-B5AC5612E0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116185" y="2249688"/>
              <a:ext cx="376907" cy="376907"/>
            </a:xfrm>
            <a:prstGeom prst="rect">
              <a:avLst/>
            </a:prstGeom>
          </p:spPr>
        </p:pic>
        <p:pic>
          <p:nvPicPr>
            <p:cNvPr id="27" name="Graphic 26" descr="Stopwatch 50% outline">
              <a:extLst>
                <a:ext uri="{FF2B5EF4-FFF2-40B4-BE49-F238E27FC236}">
                  <a16:creationId xmlns:a16="http://schemas.microsoft.com/office/drawing/2014/main" id="{2C2E3637-ED8D-9716-96A1-97F95A07707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87712" y="2223565"/>
              <a:ext cx="718090" cy="718090"/>
            </a:xfrm>
            <a:prstGeom prst="rect">
              <a:avLst/>
            </a:prstGeom>
          </p:spPr>
        </p:pic>
      </p:grpSp>
      <p:pic>
        <p:nvPicPr>
          <p:cNvPr id="35" name="Graphic 34" descr="Daily calendar with solid fill">
            <a:extLst>
              <a:ext uri="{FF2B5EF4-FFF2-40B4-BE49-F238E27FC236}">
                <a16:creationId xmlns:a16="http://schemas.microsoft.com/office/drawing/2014/main" id="{40D9356E-D526-7F02-AA18-B825BCCBC34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66133" y="2168546"/>
            <a:ext cx="787148" cy="787148"/>
          </a:xfrm>
          <a:prstGeom prst="rect">
            <a:avLst/>
          </a:prstGeom>
        </p:spPr>
      </p:pic>
      <p:sp>
        <p:nvSpPr>
          <p:cNvPr id="43" name="TextBox 42">
            <a:extLst>
              <a:ext uri="{FF2B5EF4-FFF2-40B4-BE49-F238E27FC236}">
                <a16:creationId xmlns:a16="http://schemas.microsoft.com/office/drawing/2014/main" id="{A35A73EC-BE33-C20F-EAAB-4EE7E225EC0C}"/>
              </a:ext>
            </a:extLst>
          </p:cNvPr>
          <p:cNvSpPr txBox="1"/>
          <p:nvPr/>
        </p:nvSpPr>
        <p:spPr>
          <a:xfrm>
            <a:off x="1080630" y="4486884"/>
            <a:ext cx="1967615" cy="630942"/>
          </a:xfrm>
          <a:prstGeom prst="rect">
            <a:avLst/>
          </a:prstGeom>
          <a:noFill/>
        </p:spPr>
        <p:txBody>
          <a:bodyPr wrap="square">
            <a:spAutoFit/>
          </a:bodyPr>
          <a:lstStyle/>
          <a:p>
            <a:pPr algn="l"/>
            <a:r>
              <a:rPr lang="en-GB" sz="700" b="1" i="0" baseline="30000">
                <a:solidFill>
                  <a:srgbClr val="0F1A42"/>
                </a:solidFill>
                <a:effectLst/>
                <a:latin typeface="Calibri" panose="020F0502020204030204" pitchFamily="34" charset="0"/>
                <a:ea typeface="Calibri" panose="020F0502020204030204" pitchFamily="34" charset="0"/>
                <a:cs typeface="Calibri" panose="020F0502020204030204" pitchFamily="34" charset="0"/>
              </a:rPr>
              <a:t>1</a:t>
            </a:r>
            <a:r>
              <a:rPr lang="en-GB" sz="700" b="0" i="0" baseline="30000">
                <a:solidFill>
                  <a:srgbClr val="0F1A42"/>
                </a:solidFill>
                <a:effectLst/>
                <a:latin typeface="Calibri" panose="020F0502020204030204" pitchFamily="34" charset="0"/>
                <a:ea typeface="Calibri" panose="020F0502020204030204" pitchFamily="34" charset="0"/>
                <a:cs typeface="Calibri" panose="020F0502020204030204" pitchFamily="34" charset="0"/>
              </a:rPr>
              <a:t> </a:t>
            </a:r>
            <a:r>
              <a:rPr lang="en-GB" sz="700" b="0" i="0">
                <a:solidFill>
                  <a:srgbClr val="0F1A42"/>
                </a:solidFill>
                <a:effectLst/>
                <a:latin typeface="Calibri" panose="020F0502020204030204" pitchFamily="34" charset="0"/>
                <a:ea typeface="Calibri" panose="020F0502020204030204" pitchFamily="34" charset="0"/>
                <a:cs typeface="Calibri" panose="020F0502020204030204" pitchFamily="34" charset="0"/>
              </a:rPr>
              <a:t>De Vries, L., Gensler, S., &amp; </a:t>
            </a:r>
            <a:r>
              <a:rPr lang="en-GB" sz="700" b="0" i="0" err="1">
                <a:solidFill>
                  <a:srgbClr val="0F1A42"/>
                </a:solidFill>
                <a:effectLst/>
                <a:latin typeface="Calibri" panose="020F0502020204030204" pitchFamily="34" charset="0"/>
                <a:ea typeface="Calibri" panose="020F0502020204030204" pitchFamily="34" charset="0"/>
                <a:cs typeface="Calibri" panose="020F0502020204030204" pitchFamily="34" charset="0"/>
              </a:rPr>
              <a:t>Leeflang</a:t>
            </a:r>
            <a:r>
              <a:rPr lang="en-GB" sz="700" b="0" i="0">
                <a:solidFill>
                  <a:srgbClr val="0F1A42"/>
                </a:solidFill>
                <a:effectLst/>
                <a:latin typeface="Calibri" panose="020F0502020204030204" pitchFamily="34" charset="0"/>
                <a:ea typeface="Calibri" panose="020F0502020204030204" pitchFamily="34" charset="0"/>
                <a:cs typeface="Calibri" panose="020F0502020204030204" pitchFamily="34" charset="0"/>
              </a:rPr>
              <a:t>, P. S. (2012). Popularity of brand posts on brand fan pages: An investigation of the effects of social media marketing. </a:t>
            </a:r>
            <a:r>
              <a:rPr lang="en-GB" sz="700" b="0" i="1">
                <a:solidFill>
                  <a:srgbClr val="0F1A42"/>
                </a:solidFill>
                <a:effectLst/>
                <a:latin typeface="Calibri" panose="020F0502020204030204" pitchFamily="34" charset="0"/>
                <a:ea typeface="Calibri" panose="020F0502020204030204" pitchFamily="34" charset="0"/>
                <a:cs typeface="Calibri" panose="020F0502020204030204" pitchFamily="34" charset="0"/>
              </a:rPr>
              <a:t>Journal of interactive marketing</a:t>
            </a:r>
            <a:r>
              <a:rPr lang="en-GB" sz="700" b="0" i="0">
                <a:solidFill>
                  <a:srgbClr val="0F1A42"/>
                </a:solidFill>
                <a:effectLst/>
                <a:latin typeface="Calibri" panose="020F0502020204030204" pitchFamily="34" charset="0"/>
                <a:ea typeface="Calibri" panose="020F0502020204030204" pitchFamily="34" charset="0"/>
                <a:cs typeface="Calibri" panose="020F0502020204030204" pitchFamily="34" charset="0"/>
              </a:rPr>
              <a:t>, </a:t>
            </a:r>
            <a:r>
              <a:rPr lang="en-GB" sz="700" b="0" i="1">
                <a:solidFill>
                  <a:srgbClr val="0F1A42"/>
                </a:solidFill>
                <a:effectLst/>
                <a:latin typeface="Calibri" panose="020F0502020204030204" pitchFamily="34" charset="0"/>
                <a:ea typeface="Calibri" panose="020F0502020204030204" pitchFamily="34" charset="0"/>
                <a:cs typeface="Calibri" panose="020F0502020204030204" pitchFamily="34" charset="0"/>
              </a:rPr>
              <a:t>26</a:t>
            </a:r>
            <a:r>
              <a:rPr lang="en-GB" sz="700" b="0" i="0">
                <a:solidFill>
                  <a:srgbClr val="0F1A42"/>
                </a:solidFill>
                <a:effectLst/>
                <a:latin typeface="Calibri" panose="020F0502020204030204" pitchFamily="34" charset="0"/>
                <a:ea typeface="Calibri" panose="020F0502020204030204" pitchFamily="34" charset="0"/>
                <a:cs typeface="Calibri" panose="020F0502020204030204" pitchFamily="34" charset="0"/>
              </a:rPr>
              <a:t>(2), 83-91.</a:t>
            </a:r>
            <a:endParaRPr lang="en-BE" sz="700">
              <a:solidFill>
                <a:srgbClr val="0F1A42"/>
              </a:solidFill>
              <a:latin typeface="Calibri" panose="020F0502020204030204" pitchFamily="34" charset="0"/>
              <a:ea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6A923557-131D-CD14-97BE-657D1178CBA4}"/>
              </a:ext>
            </a:extLst>
          </p:cNvPr>
          <p:cNvSpPr txBox="1"/>
          <p:nvPr/>
        </p:nvSpPr>
        <p:spPr>
          <a:xfrm>
            <a:off x="2961885" y="4492220"/>
            <a:ext cx="2047051" cy="523220"/>
          </a:xfrm>
          <a:prstGeom prst="rect">
            <a:avLst/>
          </a:prstGeom>
          <a:noFill/>
        </p:spPr>
        <p:txBody>
          <a:bodyPr wrap="square">
            <a:spAutoFit/>
          </a:bodyPr>
          <a:lstStyle/>
          <a:p>
            <a:r>
              <a:rPr lang="en-GB" sz="7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Meire</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Hewett, K.,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Ballings</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Kumar, V., &amp; Van den Poel, D. (2019). The role of marketer-generated content in customer engagement marketing.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Journal of Marketing</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83</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(6), 21-42.</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C9074260-BD6B-C356-B7ED-1BA68C8F1F5E}"/>
              </a:ext>
            </a:extLst>
          </p:cNvPr>
          <p:cNvSpPr txBox="1"/>
          <p:nvPr/>
        </p:nvSpPr>
        <p:spPr>
          <a:xfrm>
            <a:off x="6744090" y="4498674"/>
            <a:ext cx="1699487" cy="630942"/>
          </a:xfrm>
          <a:prstGeom prst="rect">
            <a:avLst/>
          </a:prstGeom>
          <a:noFill/>
        </p:spPr>
        <p:txBody>
          <a:bodyPr wrap="square">
            <a:spAutoFit/>
          </a:bodyPr>
          <a:lstStyle/>
          <a:p>
            <a:r>
              <a:rPr lang="en-GB" sz="700" b="1" i="0" baseline="30000">
                <a:solidFill>
                  <a:schemeClr val="accent6"/>
                </a:solidFill>
                <a:effectLst/>
                <a:latin typeface="Calibri" panose="020F0502020204030204" pitchFamily="34" charset="0"/>
                <a:ea typeface="Calibri" panose="020F0502020204030204" pitchFamily="34" charset="0"/>
                <a:cs typeface="Calibri" panose="020F0502020204030204" pitchFamily="34" charset="0"/>
              </a:rPr>
              <a:t>4 </a:t>
            </a:r>
            <a:r>
              <a:rPr lang="en-GB" sz="700" i="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Öhman</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W. (2017). </a:t>
            </a:r>
            <a:r>
              <a:rPr lang="en-GB" sz="700" i="1">
                <a:solidFill>
                  <a:schemeClr val="accent6"/>
                </a:solidFill>
                <a:effectLst/>
                <a:latin typeface="Calibri" panose="020F0502020204030204" pitchFamily="34" charset="0"/>
                <a:ea typeface="Calibri" panose="020F0502020204030204" pitchFamily="34" charset="0"/>
                <a:cs typeface="Calibri" panose="020F0502020204030204" pitchFamily="34" charset="0"/>
              </a:rPr>
              <a:t>Instagram marketing: a study about the effect of visual content on customer engagement in the airline industry</a:t>
            </a:r>
            <a:r>
              <a:rPr lang="en-GB" sz="700" i="0">
                <a:solidFill>
                  <a:schemeClr val="accent6"/>
                </a:solidFill>
                <a:effectLst/>
                <a:latin typeface="Calibri" panose="020F0502020204030204" pitchFamily="34" charset="0"/>
                <a:ea typeface="Calibri" panose="020F0502020204030204" pitchFamily="34" charset="0"/>
                <a:cs typeface="Calibri" panose="020F0502020204030204" pitchFamily="34" charset="0"/>
              </a:rPr>
              <a:t> (Doctoral dissertation).</a:t>
            </a:r>
            <a:endParaRPr lang="en-BE" sz="70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546E2ED1-B861-3A77-C787-9143E3DCCEA7}"/>
              </a:ext>
            </a:extLst>
          </p:cNvPr>
          <p:cNvSpPr txBox="1"/>
          <p:nvPr/>
        </p:nvSpPr>
        <p:spPr>
          <a:xfrm>
            <a:off x="4884256" y="4498674"/>
            <a:ext cx="1866074" cy="630942"/>
          </a:xfrm>
          <a:prstGeom prst="rect">
            <a:avLst/>
          </a:prstGeom>
          <a:noFill/>
        </p:spPr>
        <p:txBody>
          <a:bodyPr wrap="square">
            <a:spAutoFit/>
          </a:bodyPr>
          <a:lstStyle/>
          <a:p>
            <a:r>
              <a:rPr lang="en-GB" sz="700" b="1"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3</a:t>
            </a:r>
            <a:r>
              <a:rPr lang="en-GB" sz="70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Kastrenakes</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J. (2015, September 27). </a:t>
            </a:r>
            <a:r>
              <a:rPr lang="en-GB" sz="70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Portrait is the new square on Instagram</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The Verge. https://www.theverge.com/2015/9/27/9398551/instagram-portrait-photos-rule </a:t>
            </a:r>
          </a:p>
        </p:txBody>
      </p:sp>
      <p:sp>
        <p:nvSpPr>
          <p:cNvPr id="12" name="TextBox 11">
            <a:extLst>
              <a:ext uri="{FF2B5EF4-FFF2-40B4-BE49-F238E27FC236}">
                <a16:creationId xmlns:a16="http://schemas.microsoft.com/office/drawing/2014/main" id="{3B763D80-2BA6-DC66-7BC5-6A5776F20CB6}"/>
              </a:ext>
            </a:extLst>
          </p:cNvPr>
          <p:cNvSpPr txBox="1"/>
          <p:nvPr/>
        </p:nvSpPr>
        <p:spPr>
          <a:xfrm>
            <a:off x="1050920" y="2852070"/>
            <a:ext cx="8246699"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Part of Day	     Season     Time Top Post</a:t>
            </a:r>
            <a:r>
              <a:rPr lang="en-GB" b="1" baseline="30000">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Is Weekday</a:t>
            </a:r>
            <a:r>
              <a:rPr lang="en-GB" b="1" baseline="30000">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Location    Aspect Ratio</a:t>
            </a:r>
            <a:r>
              <a:rPr lang="en-GB" b="1" baseline="30000">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3</a:t>
            </a:r>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Carousel     Vividness</a:t>
            </a:r>
            <a:r>
              <a:rPr lang="en-GB" b="1" baseline="30000">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rPr>
              <a:t>           </a:t>
            </a:r>
            <a:endParaRPr lang="en-BE" b="1">
              <a:solidFill>
                <a:schemeClr val="accent5">
                  <a:lumMod val="95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CB435D3-CDA7-F573-2D49-03C85CFA4810}"/>
              </a:ext>
            </a:extLst>
          </p:cNvPr>
          <p:cNvSpPr txBox="1"/>
          <p:nvPr/>
        </p:nvSpPr>
        <p:spPr>
          <a:xfrm>
            <a:off x="1172048" y="4005047"/>
            <a:ext cx="7814556" cy="307777"/>
          </a:xfrm>
          <a:prstGeom prst="rect">
            <a:avLst/>
          </a:prstGeom>
          <a:noFill/>
          <a:ln>
            <a:noFill/>
          </a:ln>
        </p:spPr>
        <p:txBody>
          <a:bodyPr wrap="square" rtlCol="0">
            <a:spAutoFit/>
          </a:bodyPr>
          <a:lstStyle/>
          <a:p>
            <a:r>
              <a:rPr lang="en-GB" b="1">
                <a:solidFill>
                  <a:srgbClr val="242F58"/>
                </a:solidFill>
                <a:latin typeface="Calibri" panose="020F0502020204030204" pitchFamily="34" charset="0"/>
                <a:ea typeface="Calibri" panose="020F0502020204030204" pitchFamily="34" charset="0"/>
                <a:cs typeface="Calibri" panose="020F0502020204030204" pitchFamily="34" charset="0"/>
              </a:rPr>
              <a:t>     Contains Airplane	     Contains Logo	  Nr. Faces</a:t>
            </a:r>
            <a:r>
              <a:rPr lang="en-GB" b="1" baseline="30000">
                <a:solidFill>
                  <a:srgbClr val="242F58"/>
                </a:solidFill>
                <a:latin typeface="Calibri" panose="020F0502020204030204" pitchFamily="34" charset="0"/>
                <a:ea typeface="Calibri" panose="020F0502020204030204" pitchFamily="34" charset="0"/>
                <a:cs typeface="Calibri" panose="020F0502020204030204" pitchFamily="34" charset="0"/>
              </a:rPr>
              <a:t>4</a:t>
            </a:r>
            <a:r>
              <a:rPr lang="en-GB" b="1">
                <a:solidFill>
                  <a:srgbClr val="242F58"/>
                </a:solidFill>
                <a:latin typeface="Calibri" panose="020F0502020204030204" pitchFamily="34" charset="0"/>
                <a:ea typeface="Calibri" panose="020F0502020204030204" pitchFamily="34" charset="0"/>
                <a:cs typeface="Calibri" panose="020F0502020204030204" pitchFamily="34" charset="0"/>
              </a:rPr>
              <a:t>	        Colourfulness</a:t>
            </a:r>
            <a:r>
              <a:rPr lang="en-GB" b="1" baseline="30000">
                <a:solidFill>
                  <a:srgbClr val="0A1D3D"/>
                </a:solidFill>
                <a:latin typeface="Calibri" panose="020F0502020204030204" pitchFamily="34" charset="0"/>
                <a:ea typeface="Calibri" panose="020F0502020204030204" pitchFamily="34" charset="0"/>
                <a:cs typeface="Calibri" panose="020F0502020204030204" pitchFamily="34" charset="0"/>
              </a:rPr>
              <a:t>1</a:t>
            </a:r>
            <a:r>
              <a:rPr lang="en-GB" b="1">
                <a:solidFill>
                  <a:srgbClr val="0A1D3D"/>
                </a:solidFill>
                <a:latin typeface="Calibri" panose="020F0502020204030204" pitchFamily="34" charset="0"/>
                <a:ea typeface="Calibri" panose="020F0502020204030204" pitchFamily="34" charset="0"/>
                <a:cs typeface="Calibri" panose="020F0502020204030204" pitchFamily="34" charset="0"/>
              </a:rPr>
              <a:t>  </a:t>
            </a:r>
            <a:r>
              <a:rPr lang="en-GB" b="1">
                <a:solidFill>
                  <a:srgbClr val="242F58"/>
                </a:solidFill>
                <a:latin typeface="Calibri" panose="020F0502020204030204" pitchFamily="34" charset="0"/>
                <a:ea typeface="Calibri" panose="020F0502020204030204" pitchFamily="34" charset="0"/>
                <a:cs typeface="Calibri" panose="020F0502020204030204" pitchFamily="34" charset="0"/>
              </a:rPr>
              <a:t>           Contains Text</a:t>
            </a:r>
            <a:endParaRPr lang="en-BE" b="1">
              <a:solidFill>
                <a:srgbClr val="242F58"/>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Graphic 20" descr="Palette with solid fill">
            <a:extLst>
              <a:ext uri="{FF2B5EF4-FFF2-40B4-BE49-F238E27FC236}">
                <a16:creationId xmlns:a16="http://schemas.microsoft.com/office/drawing/2014/main" id="{4F8254EB-F39F-8106-9618-A0CEEB94B23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6101" y="3347711"/>
            <a:ext cx="794768" cy="794768"/>
          </a:xfrm>
          <a:prstGeom prst="rect">
            <a:avLst/>
          </a:prstGeom>
        </p:spPr>
      </p:pic>
      <p:sp>
        <p:nvSpPr>
          <p:cNvPr id="25" name="Rectangle 24">
            <a:extLst>
              <a:ext uri="{FF2B5EF4-FFF2-40B4-BE49-F238E27FC236}">
                <a16:creationId xmlns:a16="http://schemas.microsoft.com/office/drawing/2014/main" id="{8EDB11AC-82C5-9847-63EC-8E3529A84690}"/>
              </a:ext>
            </a:extLst>
          </p:cNvPr>
          <p:cNvSpPr/>
          <p:nvPr/>
        </p:nvSpPr>
        <p:spPr>
          <a:xfrm>
            <a:off x="7738203" y="774237"/>
            <a:ext cx="1274240" cy="160399"/>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Literature-Based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B4C7F3E1-2DC1-731A-2BF7-AE872B626494}"/>
              </a:ext>
            </a:extLst>
          </p:cNvPr>
          <p:cNvSpPr/>
          <p:nvPr/>
        </p:nvSpPr>
        <p:spPr>
          <a:xfrm>
            <a:off x="6401987" y="780913"/>
            <a:ext cx="1274240" cy="160399"/>
          </a:xfrm>
          <a:prstGeom prst="rect">
            <a:avLst/>
          </a:prstGeom>
          <a:solidFill>
            <a:srgbClr val="242F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Insight-Derived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pic>
        <p:nvPicPr>
          <p:cNvPr id="32" name="Graphic 31" descr="Sunglasses face outline with solid fill">
            <a:extLst>
              <a:ext uri="{FF2B5EF4-FFF2-40B4-BE49-F238E27FC236}">
                <a16:creationId xmlns:a16="http://schemas.microsoft.com/office/drawing/2014/main" id="{2A2EBA2C-89F7-82C3-2E3D-ADB3DACBD38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93493" y="1266887"/>
            <a:ext cx="448495" cy="448495"/>
          </a:xfrm>
          <a:prstGeom prst="rect">
            <a:avLst/>
          </a:prstGeom>
        </p:spPr>
      </p:pic>
      <p:pic>
        <p:nvPicPr>
          <p:cNvPr id="13" name="Graphic 12" descr="City with solid fill">
            <a:extLst>
              <a:ext uri="{FF2B5EF4-FFF2-40B4-BE49-F238E27FC236}">
                <a16:creationId xmlns:a16="http://schemas.microsoft.com/office/drawing/2014/main" id="{94CBEE09-50ED-DEFE-2504-D6FC481B065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258485" y="1189261"/>
            <a:ext cx="555071" cy="581816"/>
          </a:xfrm>
          <a:prstGeom prst="rect">
            <a:avLst/>
          </a:prstGeom>
        </p:spPr>
      </p:pic>
      <p:pic>
        <p:nvPicPr>
          <p:cNvPr id="15" name="Graphic 14" descr="Hashtag with solid fill">
            <a:extLst>
              <a:ext uri="{FF2B5EF4-FFF2-40B4-BE49-F238E27FC236}">
                <a16:creationId xmlns:a16="http://schemas.microsoft.com/office/drawing/2014/main" id="{1484E548-1FE3-8551-CAE6-AD7DBFCFB52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625381" y="1226733"/>
            <a:ext cx="471477" cy="494194"/>
          </a:xfrm>
          <a:prstGeom prst="rect">
            <a:avLst/>
          </a:prstGeom>
        </p:spPr>
      </p:pic>
      <p:sp>
        <p:nvSpPr>
          <p:cNvPr id="19" name="TextBox 18">
            <a:extLst>
              <a:ext uri="{FF2B5EF4-FFF2-40B4-BE49-F238E27FC236}">
                <a16:creationId xmlns:a16="http://schemas.microsoft.com/office/drawing/2014/main" id="{9C32465A-6850-470E-8A05-342D40FF3A58}"/>
              </a:ext>
            </a:extLst>
          </p:cNvPr>
          <p:cNvSpPr txBox="1"/>
          <p:nvPr/>
        </p:nvSpPr>
        <p:spPr>
          <a:xfrm>
            <a:off x="3078749" y="1040199"/>
            <a:ext cx="304304"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sp>
        <p:nvSpPr>
          <p:cNvPr id="20" name="TextBox 19">
            <a:extLst>
              <a:ext uri="{FF2B5EF4-FFF2-40B4-BE49-F238E27FC236}">
                <a16:creationId xmlns:a16="http://schemas.microsoft.com/office/drawing/2014/main" id="{4A56779B-B59E-598A-2708-D6D95721438F}"/>
              </a:ext>
            </a:extLst>
          </p:cNvPr>
          <p:cNvSpPr txBox="1"/>
          <p:nvPr/>
        </p:nvSpPr>
        <p:spPr>
          <a:xfrm>
            <a:off x="3706787" y="1040196"/>
            <a:ext cx="197035"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pic>
        <p:nvPicPr>
          <p:cNvPr id="24" name="Graphic 23" descr="@ with solid fill">
            <a:extLst>
              <a:ext uri="{FF2B5EF4-FFF2-40B4-BE49-F238E27FC236}">
                <a16:creationId xmlns:a16="http://schemas.microsoft.com/office/drawing/2014/main" id="{5EF8B139-E1E7-83BB-A26F-E63A140B654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062110" y="1212493"/>
            <a:ext cx="504917" cy="529246"/>
          </a:xfrm>
          <a:prstGeom prst="rect">
            <a:avLst/>
          </a:prstGeom>
        </p:spPr>
      </p:pic>
      <p:grpSp>
        <p:nvGrpSpPr>
          <p:cNvPr id="54" name="Group 53">
            <a:extLst>
              <a:ext uri="{FF2B5EF4-FFF2-40B4-BE49-F238E27FC236}">
                <a16:creationId xmlns:a16="http://schemas.microsoft.com/office/drawing/2014/main" id="{5B1B88B5-0192-83BA-1B21-997BE9445A7B}"/>
              </a:ext>
            </a:extLst>
          </p:cNvPr>
          <p:cNvGrpSpPr/>
          <p:nvPr/>
        </p:nvGrpSpPr>
        <p:grpSpPr>
          <a:xfrm>
            <a:off x="5225687" y="1261541"/>
            <a:ext cx="591606" cy="453841"/>
            <a:chOff x="6664391" y="987261"/>
            <a:chExt cx="1277892" cy="1045028"/>
          </a:xfrm>
          <a:solidFill>
            <a:schemeClr val="accent5">
              <a:lumMod val="95000"/>
            </a:schemeClr>
          </a:solidFill>
        </p:grpSpPr>
        <p:pic>
          <p:nvPicPr>
            <p:cNvPr id="26" name="Graphic 25" descr="Smiling face with solid fill with solid fill">
              <a:extLst>
                <a:ext uri="{FF2B5EF4-FFF2-40B4-BE49-F238E27FC236}">
                  <a16:creationId xmlns:a16="http://schemas.microsoft.com/office/drawing/2014/main" id="{34A07593-4D97-168D-BF59-56C13C70F8C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664391" y="987261"/>
              <a:ext cx="914400" cy="914400"/>
            </a:xfrm>
            <a:prstGeom prst="rect">
              <a:avLst/>
            </a:prstGeom>
          </p:spPr>
        </p:pic>
        <p:pic>
          <p:nvPicPr>
            <p:cNvPr id="30" name="Graphic 29" descr="Angry face outline with solid fill">
              <a:extLst>
                <a:ext uri="{FF2B5EF4-FFF2-40B4-BE49-F238E27FC236}">
                  <a16:creationId xmlns:a16="http://schemas.microsoft.com/office/drawing/2014/main" id="{A6ADCDE5-CD33-7E1B-6786-4465EEA6ED82}"/>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027883" y="1117889"/>
              <a:ext cx="914400" cy="914400"/>
            </a:xfrm>
            <a:prstGeom prst="rect">
              <a:avLst/>
            </a:prstGeom>
          </p:spPr>
        </p:pic>
      </p:grpSp>
      <p:pic>
        <p:nvPicPr>
          <p:cNvPr id="17" name="Graphic 16" descr="Internet with solid fill">
            <a:extLst>
              <a:ext uri="{FF2B5EF4-FFF2-40B4-BE49-F238E27FC236}">
                <a16:creationId xmlns:a16="http://schemas.microsoft.com/office/drawing/2014/main" id="{6A609AE3-EDAA-6969-9A6A-4DAF0D4261B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4299997" y="1160243"/>
            <a:ext cx="620638" cy="650543"/>
          </a:xfrm>
          <a:prstGeom prst="rect">
            <a:avLst/>
          </a:prstGeom>
        </p:spPr>
      </p:pic>
      <p:sp>
        <p:nvSpPr>
          <p:cNvPr id="28" name="TextBox 27">
            <a:extLst>
              <a:ext uri="{FF2B5EF4-FFF2-40B4-BE49-F238E27FC236}">
                <a16:creationId xmlns:a16="http://schemas.microsoft.com/office/drawing/2014/main" id="{0043C62B-26CE-8712-F745-1833DF3118FC}"/>
              </a:ext>
            </a:extLst>
          </p:cNvPr>
          <p:cNvSpPr txBox="1"/>
          <p:nvPr/>
        </p:nvSpPr>
        <p:spPr>
          <a:xfrm>
            <a:off x="5967838" y="1258525"/>
            <a:ext cx="1086523" cy="461665"/>
          </a:xfrm>
          <a:prstGeom prst="rect">
            <a:avLst/>
          </a:prstGeom>
          <a:noFill/>
        </p:spPr>
        <p:txBody>
          <a:bodyPr wrap="square" rtlCol="0">
            <a:spAutoFit/>
          </a:bodyPr>
          <a:lstStyle/>
          <a:p>
            <a:r>
              <a:rPr lang="en-GB" sz="2400" b="1">
                <a:solidFill>
                  <a:schemeClr val="accent5">
                    <a:lumMod val="95000"/>
                  </a:schemeClr>
                </a:solidFill>
              </a:rPr>
              <a:t>ABC</a:t>
            </a:r>
            <a:endParaRPr lang="en-BE" sz="2400" b="1">
              <a:solidFill>
                <a:schemeClr val="accent5">
                  <a:lumMod val="95000"/>
                </a:schemeClr>
              </a:solidFill>
            </a:endParaRPr>
          </a:p>
        </p:txBody>
      </p:sp>
      <p:pic>
        <p:nvPicPr>
          <p:cNvPr id="39" name="Graphic 38" descr="Information with solid fill">
            <a:extLst>
              <a:ext uri="{FF2B5EF4-FFF2-40B4-BE49-F238E27FC236}">
                <a16:creationId xmlns:a16="http://schemas.microsoft.com/office/drawing/2014/main" id="{D2E144D2-AFC5-9D67-D3D1-4209D49AE0E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593834" y="1284433"/>
            <a:ext cx="434158" cy="434158"/>
          </a:xfrm>
          <a:prstGeom prst="rect">
            <a:avLst/>
          </a:prstGeom>
        </p:spPr>
      </p:pic>
      <p:pic>
        <p:nvPicPr>
          <p:cNvPr id="37" name="Graphic 36" descr="Tag with solid fill">
            <a:extLst>
              <a:ext uri="{FF2B5EF4-FFF2-40B4-BE49-F238E27FC236}">
                <a16:creationId xmlns:a16="http://schemas.microsoft.com/office/drawing/2014/main" id="{CB4B1F98-D002-E358-B0F6-18603DDD699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829925" y="1243933"/>
            <a:ext cx="483162" cy="483162"/>
          </a:xfrm>
          <a:prstGeom prst="rect">
            <a:avLst/>
          </a:prstGeom>
        </p:spPr>
      </p:pic>
      <p:grpSp>
        <p:nvGrpSpPr>
          <p:cNvPr id="56" name="Group 55">
            <a:extLst>
              <a:ext uri="{FF2B5EF4-FFF2-40B4-BE49-F238E27FC236}">
                <a16:creationId xmlns:a16="http://schemas.microsoft.com/office/drawing/2014/main" id="{F6548A5D-C19D-297E-BDFC-FFAC88432A2B}"/>
              </a:ext>
            </a:extLst>
          </p:cNvPr>
          <p:cNvGrpSpPr/>
          <p:nvPr/>
        </p:nvGrpSpPr>
        <p:grpSpPr>
          <a:xfrm>
            <a:off x="7810913" y="3295695"/>
            <a:ext cx="859820" cy="857085"/>
            <a:chOff x="7853847" y="3221095"/>
            <a:chExt cx="932834" cy="903974"/>
          </a:xfrm>
        </p:grpSpPr>
        <p:pic>
          <p:nvPicPr>
            <p:cNvPr id="47" name="Graphic 46" descr="Image with solid fill">
              <a:extLst>
                <a:ext uri="{FF2B5EF4-FFF2-40B4-BE49-F238E27FC236}">
                  <a16:creationId xmlns:a16="http://schemas.microsoft.com/office/drawing/2014/main" id="{DA88EF97-0AF1-F991-8C8D-6276B4BDD1F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53847" y="3221095"/>
              <a:ext cx="903974" cy="903974"/>
            </a:xfrm>
            <a:prstGeom prst="rect">
              <a:avLst/>
            </a:prstGeom>
          </p:spPr>
        </p:pic>
        <p:sp>
          <p:nvSpPr>
            <p:cNvPr id="49" name="TextBox 48">
              <a:extLst>
                <a:ext uri="{FF2B5EF4-FFF2-40B4-BE49-F238E27FC236}">
                  <a16:creationId xmlns:a16="http://schemas.microsoft.com/office/drawing/2014/main" id="{30C9B1FF-0683-FE2C-3ADE-1ED33E508E4B}"/>
                </a:ext>
              </a:extLst>
            </p:cNvPr>
            <p:cNvSpPr txBox="1"/>
            <p:nvPr/>
          </p:nvSpPr>
          <p:spPr>
            <a:xfrm>
              <a:off x="8185116" y="3399380"/>
              <a:ext cx="601565" cy="276999"/>
            </a:xfrm>
            <a:prstGeom prst="rect">
              <a:avLst/>
            </a:prstGeom>
            <a:noFill/>
          </p:spPr>
          <p:txBody>
            <a:bodyPr wrap="square" rtlCol="0">
              <a:spAutoFit/>
            </a:bodyPr>
            <a:lstStyle/>
            <a:p>
              <a:r>
                <a:rPr lang="en-GB" sz="1200" b="1">
                  <a:solidFill>
                    <a:srgbClr val="242F58"/>
                  </a:solidFill>
                </a:rPr>
                <a:t>ABC</a:t>
              </a:r>
              <a:endParaRPr lang="en-BE" sz="1200" b="1">
                <a:solidFill>
                  <a:srgbClr val="242F58"/>
                </a:solidFill>
              </a:endParaRPr>
            </a:p>
          </p:txBody>
        </p:sp>
      </p:grpSp>
      <p:pic>
        <p:nvPicPr>
          <p:cNvPr id="29" name="Graphic 28" descr="Video camera with solid fill">
            <a:extLst>
              <a:ext uri="{FF2B5EF4-FFF2-40B4-BE49-F238E27FC236}">
                <a16:creationId xmlns:a16="http://schemas.microsoft.com/office/drawing/2014/main" id="{1A8118D3-C7DF-CFD6-FDBB-B2FCB4014C7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224228" y="2237305"/>
            <a:ext cx="693931" cy="727367"/>
          </a:xfrm>
          <a:prstGeom prst="rect">
            <a:avLst/>
          </a:prstGeom>
        </p:spPr>
      </p:pic>
      <p:grpSp>
        <p:nvGrpSpPr>
          <p:cNvPr id="10" name="Group 9">
            <a:extLst>
              <a:ext uri="{FF2B5EF4-FFF2-40B4-BE49-F238E27FC236}">
                <a16:creationId xmlns:a16="http://schemas.microsoft.com/office/drawing/2014/main" id="{CCD3C1D1-D43B-F7DB-BA5C-73236855DA45}"/>
              </a:ext>
            </a:extLst>
          </p:cNvPr>
          <p:cNvGrpSpPr/>
          <p:nvPr/>
        </p:nvGrpSpPr>
        <p:grpSpPr>
          <a:xfrm>
            <a:off x="8407295" y="-20424"/>
            <a:ext cx="871964" cy="568268"/>
            <a:chOff x="8285465" y="87566"/>
            <a:chExt cx="871964" cy="568268"/>
          </a:xfrm>
        </p:grpSpPr>
        <p:sp>
          <p:nvSpPr>
            <p:cNvPr id="11" name="Google Shape;3967;p40">
              <a:extLst>
                <a:ext uri="{FF2B5EF4-FFF2-40B4-BE49-F238E27FC236}">
                  <a16:creationId xmlns:a16="http://schemas.microsoft.com/office/drawing/2014/main" id="{5059A386-6240-95D4-794B-4B9D94D4D13D}"/>
                </a:ext>
              </a:extLst>
            </p:cNvPr>
            <p:cNvSpPr txBox="1">
              <a:spLocks/>
            </p:cNvSpPr>
            <p:nvPr/>
          </p:nvSpPr>
          <p:spPr>
            <a:xfrm>
              <a:off x="8285465" y="34465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Engagement Drivers</a:t>
              </a:r>
            </a:p>
          </p:txBody>
        </p:sp>
        <p:pic>
          <p:nvPicPr>
            <p:cNvPr id="16" name="Graphic 15">
              <a:extLst>
                <a:ext uri="{FF2B5EF4-FFF2-40B4-BE49-F238E27FC236}">
                  <a16:creationId xmlns:a16="http://schemas.microsoft.com/office/drawing/2014/main" id="{89CCEB7D-496C-B434-FA60-2EFB965FC4AF}"/>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a:off x="8561402" y="87566"/>
              <a:ext cx="348226" cy="348226"/>
            </a:xfrm>
            <a:prstGeom prst="rect">
              <a:avLst/>
            </a:prstGeom>
          </p:spPr>
        </p:pic>
      </p:grpSp>
    </p:spTree>
    <p:extLst>
      <p:ext uri="{BB962C8B-B14F-4D97-AF65-F5344CB8AC3E}">
        <p14:creationId xmlns:p14="http://schemas.microsoft.com/office/powerpoint/2010/main" val="162624192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508DEF-B224-7468-DDA7-E90056E6EBE9}"/>
              </a:ext>
            </a:extLst>
          </p:cNvPr>
          <p:cNvSpPr>
            <a:spLocks noGrp="1"/>
          </p:cNvSpPr>
          <p:nvPr>
            <p:ph type="title"/>
          </p:nvPr>
        </p:nvSpPr>
        <p:spPr/>
        <p:txBody>
          <a:bodyPr/>
          <a:lstStyle/>
          <a:p>
            <a:r>
              <a:rPr lang="nl-NL" err="1"/>
              <a:t>Potential</a:t>
            </a:r>
            <a:r>
              <a:rPr lang="nl-NL"/>
              <a:t> drivers</a:t>
            </a:r>
            <a:endParaRPr lang="nl-BE"/>
          </a:p>
        </p:txBody>
      </p:sp>
      <p:sp>
        <p:nvSpPr>
          <p:cNvPr id="6" name="Rectangle 5">
            <a:extLst>
              <a:ext uri="{FF2B5EF4-FFF2-40B4-BE49-F238E27FC236}">
                <a16:creationId xmlns:a16="http://schemas.microsoft.com/office/drawing/2014/main" id="{23984AA8-3C07-2E10-A17A-B47487AA3C55}"/>
              </a:ext>
            </a:extLst>
          </p:cNvPr>
          <p:cNvSpPr/>
          <p:nvPr/>
        </p:nvSpPr>
        <p:spPr>
          <a:xfrm>
            <a:off x="1159042" y="1050887"/>
            <a:ext cx="7863338" cy="971604"/>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sp>
        <p:nvSpPr>
          <p:cNvPr id="8" name="Rectangle 7">
            <a:extLst>
              <a:ext uri="{FF2B5EF4-FFF2-40B4-BE49-F238E27FC236}">
                <a16:creationId xmlns:a16="http://schemas.microsoft.com/office/drawing/2014/main" id="{8587E026-7B7B-4453-92AC-666DA79371B2}"/>
              </a:ext>
            </a:extLst>
          </p:cNvPr>
          <p:cNvSpPr/>
          <p:nvPr/>
        </p:nvSpPr>
        <p:spPr>
          <a:xfrm>
            <a:off x="1159042" y="2161489"/>
            <a:ext cx="7863338" cy="994186"/>
          </a:xfrm>
          <a:prstGeom prst="rect">
            <a:avLst/>
          </a:prstGeom>
          <a:noFill/>
          <a:ln>
            <a:solidFill>
              <a:schemeClr val="accent5">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sp>
        <p:nvSpPr>
          <p:cNvPr id="9" name="Rectangle 8">
            <a:extLst>
              <a:ext uri="{FF2B5EF4-FFF2-40B4-BE49-F238E27FC236}">
                <a16:creationId xmlns:a16="http://schemas.microsoft.com/office/drawing/2014/main" id="{91B5A8DE-D88E-4942-5ABE-C3FC888F1588}"/>
              </a:ext>
            </a:extLst>
          </p:cNvPr>
          <p:cNvSpPr/>
          <p:nvPr/>
        </p:nvSpPr>
        <p:spPr>
          <a:xfrm>
            <a:off x="1159042" y="3294673"/>
            <a:ext cx="7863338" cy="994186"/>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accent5">
                  <a:lumMod val="95000"/>
                </a:schemeClr>
              </a:solidFill>
            </a:endParaRPr>
          </a:p>
        </p:txBody>
      </p:sp>
      <p:pic>
        <p:nvPicPr>
          <p:cNvPr id="34" name="Graphic 33" descr="Watch with solid fill">
            <a:extLst>
              <a:ext uri="{FF2B5EF4-FFF2-40B4-BE49-F238E27FC236}">
                <a16:creationId xmlns:a16="http://schemas.microsoft.com/office/drawing/2014/main" id="{D14977E0-F328-93D5-E476-11195C71CE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1105" y="2304139"/>
            <a:ext cx="569879" cy="569879"/>
          </a:xfrm>
          <a:prstGeom prst="rect">
            <a:avLst/>
          </a:prstGeom>
        </p:spPr>
      </p:pic>
      <p:pic>
        <p:nvPicPr>
          <p:cNvPr id="36" name="Graphic 35" descr="Snowman with solid fill">
            <a:extLst>
              <a:ext uri="{FF2B5EF4-FFF2-40B4-BE49-F238E27FC236}">
                <a16:creationId xmlns:a16="http://schemas.microsoft.com/office/drawing/2014/main" id="{6886BF54-E34E-B369-6E57-DC9A91EAA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9539" y="2195461"/>
            <a:ext cx="718090" cy="718090"/>
          </a:xfrm>
          <a:prstGeom prst="rect">
            <a:avLst/>
          </a:prstGeom>
        </p:spPr>
      </p:pic>
      <p:pic>
        <p:nvPicPr>
          <p:cNvPr id="38" name="Graphic 37" descr="Marker with solid fill">
            <a:extLst>
              <a:ext uri="{FF2B5EF4-FFF2-40B4-BE49-F238E27FC236}">
                <a16:creationId xmlns:a16="http://schemas.microsoft.com/office/drawing/2014/main" id="{F94ABC8D-5276-D617-D989-C00D99BD4B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1029" y="2172261"/>
            <a:ext cx="787149" cy="787149"/>
          </a:xfrm>
          <a:prstGeom prst="rect">
            <a:avLst/>
          </a:prstGeom>
        </p:spPr>
      </p:pic>
      <p:pic>
        <p:nvPicPr>
          <p:cNvPr id="40" name="Graphic 39" descr="Airplane with solid fill">
            <a:extLst>
              <a:ext uri="{FF2B5EF4-FFF2-40B4-BE49-F238E27FC236}">
                <a16:creationId xmlns:a16="http://schemas.microsoft.com/office/drawing/2014/main" id="{3E50399B-BC09-888F-FBF2-A7B0028F9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5060" y="3391567"/>
            <a:ext cx="679622" cy="679622"/>
          </a:xfrm>
          <a:prstGeom prst="rect">
            <a:avLst/>
          </a:prstGeom>
        </p:spPr>
      </p:pic>
      <p:grpSp>
        <p:nvGrpSpPr>
          <p:cNvPr id="55" name="Group 54">
            <a:extLst>
              <a:ext uri="{FF2B5EF4-FFF2-40B4-BE49-F238E27FC236}">
                <a16:creationId xmlns:a16="http://schemas.microsoft.com/office/drawing/2014/main" id="{DE11FE4A-4DCA-1DC3-431C-962DA0B4DA8F}"/>
              </a:ext>
            </a:extLst>
          </p:cNvPr>
          <p:cNvGrpSpPr/>
          <p:nvPr/>
        </p:nvGrpSpPr>
        <p:grpSpPr>
          <a:xfrm>
            <a:off x="4922321" y="3355907"/>
            <a:ext cx="731086" cy="718090"/>
            <a:chOff x="4571999" y="3251637"/>
            <a:chExt cx="914400" cy="914400"/>
          </a:xfrm>
          <a:solidFill>
            <a:schemeClr val="accent5">
              <a:lumMod val="95000"/>
            </a:schemeClr>
          </a:solidFill>
        </p:grpSpPr>
        <p:pic>
          <p:nvPicPr>
            <p:cNvPr id="42" name="Graphic 41" descr="Magnifying glass with solid fill">
              <a:extLst>
                <a:ext uri="{FF2B5EF4-FFF2-40B4-BE49-F238E27FC236}">
                  <a16:creationId xmlns:a16="http://schemas.microsoft.com/office/drawing/2014/main" id="{8EF07D8A-726B-FCAB-CCA1-3787D54827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1999" y="3251637"/>
              <a:ext cx="914400" cy="914400"/>
            </a:xfrm>
            <a:prstGeom prst="rect">
              <a:avLst/>
            </a:prstGeom>
          </p:spPr>
        </p:pic>
        <p:pic>
          <p:nvPicPr>
            <p:cNvPr id="44" name="Graphic 43" descr="Smiling face with solid fill with solid fill">
              <a:extLst>
                <a:ext uri="{FF2B5EF4-FFF2-40B4-BE49-F238E27FC236}">
                  <a16:creationId xmlns:a16="http://schemas.microsoft.com/office/drawing/2014/main" id="{9859BBCE-08D1-B515-C687-0734CE2D3B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00985" y="3382829"/>
              <a:ext cx="468462" cy="468462"/>
            </a:xfrm>
            <a:prstGeom prst="rect">
              <a:avLst/>
            </a:prstGeom>
          </p:spPr>
        </p:pic>
      </p:grpSp>
      <p:pic>
        <p:nvPicPr>
          <p:cNvPr id="45" name="Picture 7" descr="A logo on a black background&#10;&#10;Description automatically generated">
            <a:extLst>
              <a:ext uri="{FF2B5EF4-FFF2-40B4-BE49-F238E27FC236}">
                <a16:creationId xmlns:a16="http://schemas.microsoft.com/office/drawing/2014/main" id="{5EB10866-8EBB-86C4-1B6A-6BAC505424D1}"/>
              </a:ext>
            </a:extLst>
          </p:cNvPr>
          <p:cNvPicPr>
            <a:picLocks noChangeAspect="1"/>
          </p:cNvPicPr>
          <p:nvPr/>
        </p:nvPicPr>
        <p:blipFill rotWithShape="1">
          <a:blip r:embed="rId15">
            <a:duotone>
              <a:schemeClr val="accent5">
                <a:shade val="45000"/>
                <a:satMod val="135000"/>
              </a:schemeClr>
              <a:prstClr val="white"/>
            </a:duotone>
          </a:blip>
          <a:srcRect l="10596" t="38994" r="10322" b="39251"/>
          <a:stretch/>
        </p:blipFill>
        <p:spPr>
          <a:xfrm>
            <a:off x="3102179" y="3798694"/>
            <a:ext cx="1283516" cy="235386"/>
          </a:xfrm>
          <a:prstGeom prst="rect">
            <a:avLst/>
          </a:prstGeom>
        </p:spPr>
      </p:pic>
      <p:pic>
        <p:nvPicPr>
          <p:cNvPr id="46" name="Picture 6" descr="A logo with blue and yellow stripes&#10;&#10;Description automatically generated">
            <a:extLst>
              <a:ext uri="{FF2B5EF4-FFF2-40B4-BE49-F238E27FC236}">
                <a16:creationId xmlns:a16="http://schemas.microsoft.com/office/drawing/2014/main" id="{B8056CF7-141E-2E99-A534-3D0EB8F1F1F5}"/>
              </a:ext>
            </a:extLst>
          </p:cNvPr>
          <p:cNvPicPr>
            <a:picLocks noChangeAspect="1"/>
          </p:cNvPicPr>
          <p:nvPr/>
        </p:nvPicPr>
        <p:blipFill rotWithShape="1">
          <a:blip r:embed="rId16">
            <a:duotone>
              <a:schemeClr val="accent5">
                <a:shade val="45000"/>
                <a:satMod val="135000"/>
              </a:schemeClr>
              <a:prstClr val="white"/>
            </a:duotone>
          </a:blip>
          <a:srcRect t="15551" b="16865"/>
          <a:stretch/>
        </p:blipFill>
        <p:spPr>
          <a:xfrm>
            <a:off x="3503685" y="3385024"/>
            <a:ext cx="986865" cy="419540"/>
          </a:xfrm>
          <a:prstGeom prst="rect">
            <a:avLst/>
          </a:prstGeom>
        </p:spPr>
      </p:pic>
      <p:grpSp>
        <p:nvGrpSpPr>
          <p:cNvPr id="53" name="Group 52">
            <a:extLst>
              <a:ext uri="{FF2B5EF4-FFF2-40B4-BE49-F238E27FC236}">
                <a16:creationId xmlns:a16="http://schemas.microsoft.com/office/drawing/2014/main" id="{04E3EB01-01C7-07A0-5CB1-E38E720CF9D8}"/>
              </a:ext>
            </a:extLst>
          </p:cNvPr>
          <p:cNvGrpSpPr/>
          <p:nvPr/>
        </p:nvGrpSpPr>
        <p:grpSpPr>
          <a:xfrm>
            <a:off x="125185" y="2198231"/>
            <a:ext cx="821686" cy="781696"/>
            <a:chOff x="106511" y="2159077"/>
            <a:chExt cx="914400" cy="914400"/>
          </a:xfrm>
          <a:solidFill>
            <a:schemeClr val="accent5">
              <a:lumMod val="95000"/>
            </a:schemeClr>
          </a:solidFill>
        </p:grpSpPr>
        <p:pic>
          <p:nvPicPr>
            <p:cNvPr id="50" name="Graphic 49" descr="Smart Phone with solid fill">
              <a:extLst>
                <a:ext uri="{FF2B5EF4-FFF2-40B4-BE49-F238E27FC236}">
                  <a16:creationId xmlns:a16="http://schemas.microsoft.com/office/drawing/2014/main" id="{A61F1DE7-41A4-93D9-ED25-9275CC9709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511" y="2159077"/>
              <a:ext cx="914400" cy="914400"/>
            </a:xfrm>
            <a:prstGeom prst="rect">
              <a:avLst/>
            </a:prstGeom>
          </p:spPr>
        </p:pic>
        <p:pic>
          <p:nvPicPr>
            <p:cNvPr id="52" name="Graphic 51" descr="Polaroid Pictures with solid fill">
              <a:extLst>
                <a:ext uri="{FF2B5EF4-FFF2-40B4-BE49-F238E27FC236}">
                  <a16:creationId xmlns:a16="http://schemas.microsoft.com/office/drawing/2014/main" id="{C95BE960-0D33-2ABE-020B-28206416207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6488" y="2411590"/>
              <a:ext cx="410741" cy="410741"/>
            </a:xfrm>
            <a:prstGeom prst="rect">
              <a:avLst/>
            </a:prstGeom>
          </p:spPr>
        </p:pic>
      </p:grpSp>
      <p:pic>
        <p:nvPicPr>
          <p:cNvPr id="58" name="Graphic 57" descr="Triangle Ruler with solid fill">
            <a:extLst>
              <a:ext uri="{FF2B5EF4-FFF2-40B4-BE49-F238E27FC236}">
                <a16:creationId xmlns:a16="http://schemas.microsoft.com/office/drawing/2014/main" id="{252F94EB-8895-2F75-7091-E8C2D109C0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33886" y="2230129"/>
            <a:ext cx="654388" cy="654388"/>
          </a:xfrm>
          <a:prstGeom prst="rect">
            <a:avLst/>
          </a:prstGeom>
        </p:spPr>
      </p:pic>
      <p:pic>
        <p:nvPicPr>
          <p:cNvPr id="60" name="Graphic 59" descr="Bank check with solid fill">
            <a:extLst>
              <a:ext uri="{FF2B5EF4-FFF2-40B4-BE49-F238E27FC236}">
                <a16:creationId xmlns:a16="http://schemas.microsoft.com/office/drawing/2014/main" id="{C3EB0032-C570-08A1-E699-DA0846F8B57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541" y="1061896"/>
            <a:ext cx="914400" cy="914400"/>
          </a:xfrm>
          <a:prstGeom prst="rect">
            <a:avLst/>
          </a:prstGeom>
        </p:spPr>
      </p:pic>
      <p:pic>
        <p:nvPicPr>
          <p:cNvPr id="61" name="Graphic 60" descr="Images with solid fill">
            <a:extLst>
              <a:ext uri="{FF2B5EF4-FFF2-40B4-BE49-F238E27FC236}">
                <a16:creationId xmlns:a16="http://schemas.microsoft.com/office/drawing/2014/main" id="{D5E59F95-9B75-9FAE-C7FD-54FF529495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45516" y="2237305"/>
            <a:ext cx="691967" cy="691967"/>
          </a:xfrm>
          <a:prstGeom prst="rect">
            <a:avLst/>
          </a:prstGeom>
        </p:spPr>
      </p:pic>
      <p:pic>
        <p:nvPicPr>
          <p:cNvPr id="63" name="Graphic 62" descr="Image with solid fill">
            <a:extLst>
              <a:ext uri="{FF2B5EF4-FFF2-40B4-BE49-F238E27FC236}">
                <a16:creationId xmlns:a16="http://schemas.microsoft.com/office/drawing/2014/main" id="{FC9A70B6-8D89-8393-65D7-60945C309E3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7396" y="3354664"/>
            <a:ext cx="810801" cy="810801"/>
          </a:xfrm>
          <a:prstGeom prst="rect">
            <a:avLst/>
          </a:prstGeom>
        </p:spPr>
      </p:pic>
      <p:sp>
        <p:nvSpPr>
          <p:cNvPr id="3" name="TextBox 2">
            <a:extLst>
              <a:ext uri="{FF2B5EF4-FFF2-40B4-BE49-F238E27FC236}">
                <a16:creationId xmlns:a16="http://schemas.microsoft.com/office/drawing/2014/main" id="{8784C435-9D30-8E0B-9816-55B19E9E9085}"/>
              </a:ext>
            </a:extLst>
          </p:cNvPr>
          <p:cNvSpPr txBox="1"/>
          <p:nvPr/>
        </p:nvSpPr>
        <p:spPr>
          <a:xfrm>
            <a:off x="1105923" y="1671296"/>
            <a:ext cx="8191697" cy="276999"/>
          </a:xfrm>
          <a:prstGeom prst="rect">
            <a:avLst/>
          </a:prstGeom>
          <a:noFill/>
          <a:ln>
            <a:noFill/>
          </a:ln>
        </p:spPr>
        <p:txBody>
          <a:bodyPr wrap="square" rtlCol="0">
            <a:spAutoFit/>
          </a:bodyPr>
          <a:lstStyle/>
          <a:p>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Contains City   Nr. @   Nr. ‘#’    Nr. ‘?’</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Nr. ‘!’   Contains Link</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Sentiment</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Nr.Words</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Nr.Tags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Subjectivity</a:t>
            </a:r>
            <a:r>
              <a:rPr lang="en-GB" sz="12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sz="1200" b="1" err="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Nr.Emojis</a:t>
            </a:r>
            <a:r>
              <a:rPr lang="en-GB"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sz="1200"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CF6E667-E182-F83A-D4CB-64BD30D67110}"/>
              </a:ext>
            </a:extLst>
          </p:cNvPr>
          <p:cNvSpPr txBox="1"/>
          <p:nvPr/>
        </p:nvSpPr>
        <p:spPr>
          <a:xfrm>
            <a:off x="191523" y="1648081"/>
            <a:ext cx="763351"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Caption</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804F834-8CEC-C2CA-3A01-CA0B81DF19DC}"/>
              </a:ext>
            </a:extLst>
          </p:cNvPr>
          <p:cNvSpPr txBox="1"/>
          <p:nvPr/>
        </p:nvSpPr>
        <p:spPr>
          <a:xfrm>
            <a:off x="278523" y="2894085"/>
            <a:ext cx="511679" cy="307777"/>
          </a:xfrm>
          <a:prstGeom prst="rect">
            <a:avLst/>
          </a:prstGeom>
          <a:noFill/>
        </p:spPr>
        <p:txBody>
          <a:bodyPr wrap="non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Post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308C226-3A7F-B379-9D7B-7548FBB502B6}"/>
              </a:ext>
            </a:extLst>
          </p:cNvPr>
          <p:cNvSpPr txBox="1"/>
          <p:nvPr/>
        </p:nvSpPr>
        <p:spPr>
          <a:xfrm>
            <a:off x="241607" y="3981082"/>
            <a:ext cx="641522" cy="307777"/>
          </a:xfrm>
          <a:prstGeom prst="rect">
            <a:avLst/>
          </a:prstGeom>
          <a:noFill/>
        </p:spPr>
        <p:txBody>
          <a:bodyPr wrap="none" rtlCol="0">
            <a:spAutoFit/>
          </a:bodyPr>
          <a:lstStyle/>
          <a:p>
            <a:r>
              <a:rPr lang="en-GB" b="1">
                <a:solidFill>
                  <a:srgbClr val="242F58"/>
                </a:solidFill>
                <a:latin typeface="Calibri" panose="020F0502020204030204" pitchFamily="34" charset="0"/>
                <a:ea typeface="Calibri" panose="020F0502020204030204" pitchFamily="34" charset="0"/>
                <a:cs typeface="Calibri" panose="020F0502020204030204" pitchFamily="34" charset="0"/>
              </a:rPr>
              <a:t>Image</a:t>
            </a:r>
            <a:endParaRPr lang="en-BE" b="1">
              <a:solidFill>
                <a:srgbClr val="242F58"/>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CF1EE2E3-04B2-A456-4677-884A2783B0EE}"/>
              </a:ext>
            </a:extLst>
          </p:cNvPr>
          <p:cNvGrpSpPr/>
          <p:nvPr/>
        </p:nvGrpSpPr>
        <p:grpSpPr>
          <a:xfrm>
            <a:off x="3086337" y="2207805"/>
            <a:ext cx="789617" cy="718090"/>
            <a:chOff x="3116185" y="2223565"/>
            <a:chExt cx="789617" cy="718090"/>
          </a:xfrm>
          <a:solidFill>
            <a:schemeClr val="accent5">
              <a:lumMod val="95000"/>
            </a:schemeClr>
          </a:solidFill>
        </p:grpSpPr>
        <p:pic>
          <p:nvPicPr>
            <p:cNvPr id="23" name="Graphic 22" descr="Badge 1 with solid fill">
              <a:extLst>
                <a:ext uri="{FF2B5EF4-FFF2-40B4-BE49-F238E27FC236}">
                  <a16:creationId xmlns:a16="http://schemas.microsoft.com/office/drawing/2014/main" id="{453572DC-D497-74A0-01A5-B5AC5612E0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116185" y="2249688"/>
              <a:ext cx="376907" cy="376907"/>
            </a:xfrm>
            <a:prstGeom prst="rect">
              <a:avLst/>
            </a:prstGeom>
          </p:spPr>
        </p:pic>
        <p:pic>
          <p:nvPicPr>
            <p:cNvPr id="27" name="Graphic 26" descr="Stopwatch 50% outline">
              <a:extLst>
                <a:ext uri="{FF2B5EF4-FFF2-40B4-BE49-F238E27FC236}">
                  <a16:creationId xmlns:a16="http://schemas.microsoft.com/office/drawing/2014/main" id="{2C2E3637-ED8D-9716-96A1-97F95A07707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87712" y="2223565"/>
              <a:ext cx="718090" cy="718090"/>
            </a:xfrm>
            <a:prstGeom prst="rect">
              <a:avLst/>
            </a:prstGeom>
          </p:spPr>
        </p:pic>
      </p:grpSp>
      <p:pic>
        <p:nvPicPr>
          <p:cNvPr id="35" name="Graphic 34" descr="Daily calendar with solid fill">
            <a:extLst>
              <a:ext uri="{FF2B5EF4-FFF2-40B4-BE49-F238E27FC236}">
                <a16:creationId xmlns:a16="http://schemas.microsoft.com/office/drawing/2014/main" id="{40D9356E-D526-7F02-AA18-B825BCCBC34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266133" y="2168546"/>
            <a:ext cx="787148" cy="787148"/>
          </a:xfrm>
          <a:prstGeom prst="rect">
            <a:avLst/>
          </a:prstGeom>
        </p:spPr>
      </p:pic>
      <p:sp>
        <p:nvSpPr>
          <p:cNvPr id="12" name="TextBox 11">
            <a:extLst>
              <a:ext uri="{FF2B5EF4-FFF2-40B4-BE49-F238E27FC236}">
                <a16:creationId xmlns:a16="http://schemas.microsoft.com/office/drawing/2014/main" id="{3B763D80-2BA6-DC66-7BC5-6A5776F20CB6}"/>
              </a:ext>
            </a:extLst>
          </p:cNvPr>
          <p:cNvSpPr txBox="1"/>
          <p:nvPr/>
        </p:nvSpPr>
        <p:spPr>
          <a:xfrm>
            <a:off x="1050920" y="2852070"/>
            <a:ext cx="8246699"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Part of Day	     Season     Time Top Post</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Is Weekday</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Location    Aspect Ratio</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3</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Carousel     Vividness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CB435D3-CDA7-F573-2D49-03C85CFA4810}"/>
              </a:ext>
            </a:extLst>
          </p:cNvPr>
          <p:cNvSpPr txBox="1"/>
          <p:nvPr/>
        </p:nvSpPr>
        <p:spPr>
          <a:xfrm>
            <a:off x="1172048" y="4005047"/>
            <a:ext cx="7814556" cy="307777"/>
          </a:xfrm>
          <a:prstGeom prst="rect">
            <a:avLst/>
          </a:prstGeom>
          <a:noFill/>
          <a:ln>
            <a:noFill/>
          </a:ln>
        </p:spPr>
        <p:txBody>
          <a:bodyPr wrap="square" rtlCol="0">
            <a:spAutoFit/>
          </a:bodyPr>
          <a:lstStyle/>
          <a:p>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Airplane	     Contains Logo	  Nr. Faces</a:t>
            </a:r>
            <a:r>
              <a:rPr lang="en-GB"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4</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a:t>
            </a:r>
            <a:r>
              <a:rPr lang="en-GB" b="1">
                <a:solidFill>
                  <a:srgbClr val="242F58"/>
                </a:solidFill>
                <a:latin typeface="Calibri" panose="020F0502020204030204" pitchFamily="34" charset="0"/>
                <a:ea typeface="Calibri" panose="020F0502020204030204" pitchFamily="34" charset="0"/>
                <a:cs typeface="Calibri" panose="020F0502020204030204" pitchFamily="34" charset="0"/>
              </a:rPr>
              <a:t>Colourfulness</a:t>
            </a:r>
            <a:r>
              <a:rPr lang="en-GB" b="1" baseline="30000">
                <a:solidFill>
                  <a:srgbClr val="242F58"/>
                </a:solidFill>
                <a:latin typeface="Calibri" panose="020F0502020204030204" pitchFamily="34" charset="0"/>
                <a:ea typeface="Calibri" panose="020F0502020204030204" pitchFamily="34" charset="0"/>
                <a:cs typeface="Calibri" panose="020F0502020204030204" pitchFamily="34" charset="0"/>
              </a:rPr>
              <a:t>1</a:t>
            </a:r>
            <a:r>
              <a:rPr lang="en-GB"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             Contains Text</a:t>
            </a:r>
            <a:endParaRPr lang="en-BE" b="1">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Graphic 20" descr="Palette with solid fill">
            <a:extLst>
              <a:ext uri="{FF2B5EF4-FFF2-40B4-BE49-F238E27FC236}">
                <a16:creationId xmlns:a16="http://schemas.microsoft.com/office/drawing/2014/main" id="{4F8254EB-F39F-8106-9618-A0CEEB94B23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236101" y="3347711"/>
            <a:ext cx="794768" cy="794768"/>
          </a:xfrm>
          <a:prstGeom prst="rect">
            <a:avLst/>
          </a:prstGeom>
        </p:spPr>
      </p:pic>
      <p:sp>
        <p:nvSpPr>
          <p:cNvPr id="25" name="Rectangle 24">
            <a:extLst>
              <a:ext uri="{FF2B5EF4-FFF2-40B4-BE49-F238E27FC236}">
                <a16:creationId xmlns:a16="http://schemas.microsoft.com/office/drawing/2014/main" id="{8EDB11AC-82C5-9847-63EC-8E3529A84690}"/>
              </a:ext>
            </a:extLst>
          </p:cNvPr>
          <p:cNvSpPr/>
          <p:nvPr/>
        </p:nvSpPr>
        <p:spPr>
          <a:xfrm>
            <a:off x="7738203" y="774237"/>
            <a:ext cx="1274240" cy="160399"/>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Literature-Based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B4C7F3E1-2DC1-731A-2BF7-AE872B626494}"/>
              </a:ext>
            </a:extLst>
          </p:cNvPr>
          <p:cNvSpPr/>
          <p:nvPr/>
        </p:nvSpPr>
        <p:spPr>
          <a:xfrm>
            <a:off x="6401987" y="780913"/>
            <a:ext cx="1274240" cy="160399"/>
          </a:xfrm>
          <a:prstGeom prst="rect">
            <a:avLst/>
          </a:prstGeom>
          <a:solidFill>
            <a:schemeClr val="accent5">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a:solidFill>
                  <a:schemeClr val="accent5"/>
                </a:solidFill>
                <a:latin typeface="Tahoma" panose="020B0604030504040204" pitchFamily="34" charset="0"/>
                <a:ea typeface="Tahoma" panose="020B0604030504040204" pitchFamily="34" charset="0"/>
                <a:cs typeface="Tahoma" panose="020B0604030504040204" pitchFamily="34" charset="0"/>
              </a:rPr>
              <a:t>Insight-Derived</a:t>
            </a:r>
            <a:endParaRPr lang="en-BE" sz="1000">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pic>
        <p:nvPicPr>
          <p:cNvPr id="32" name="Graphic 31" descr="Sunglasses face outline with solid fill">
            <a:extLst>
              <a:ext uri="{FF2B5EF4-FFF2-40B4-BE49-F238E27FC236}">
                <a16:creationId xmlns:a16="http://schemas.microsoft.com/office/drawing/2014/main" id="{2A2EBA2C-89F7-82C3-2E3D-ADB3DACBD38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393493" y="1266887"/>
            <a:ext cx="448495" cy="448495"/>
          </a:xfrm>
          <a:prstGeom prst="rect">
            <a:avLst/>
          </a:prstGeom>
        </p:spPr>
      </p:pic>
      <p:pic>
        <p:nvPicPr>
          <p:cNvPr id="13" name="Graphic 12" descr="City with solid fill">
            <a:extLst>
              <a:ext uri="{FF2B5EF4-FFF2-40B4-BE49-F238E27FC236}">
                <a16:creationId xmlns:a16="http://schemas.microsoft.com/office/drawing/2014/main" id="{94CBEE09-50ED-DEFE-2504-D6FC481B065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258485" y="1189261"/>
            <a:ext cx="555071" cy="581816"/>
          </a:xfrm>
          <a:prstGeom prst="rect">
            <a:avLst/>
          </a:prstGeom>
        </p:spPr>
      </p:pic>
      <p:pic>
        <p:nvPicPr>
          <p:cNvPr id="15" name="Graphic 14" descr="Hashtag with solid fill">
            <a:extLst>
              <a:ext uri="{FF2B5EF4-FFF2-40B4-BE49-F238E27FC236}">
                <a16:creationId xmlns:a16="http://schemas.microsoft.com/office/drawing/2014/main" id="{1484E548-1FE3-8551-CAE6-AD7DBFCFB52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625381" y="1226733"/>
            <a:ext cx="471477" cy="494194"/>
          </a:xfrm>
          <a:prstGeom prst="rect">
            <a:avLst/>
          </a:prstGeom>
        </p:spPr>
      </p:pic>
      <p:pic>
        <p:nvPicPr>
          <p:cNvPr id="18" name="Graphic 17" descr="Video camera with solid fill">
            <a:extLst>
              <a:ext uri="{FF2B5EF4-FFF2-40B4-BE49-F238E27FC236}">
                <a16:creationId xmlns:a16="http://schemas.microsoft.com/office/drawing/2014/main" id="{524B72D1-7AD9-AC5F-3FF4-266603FD7F1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224228" y="2237305"/>
            <a:ext cx="693931" cy="727367"/>
          </a:xfrm>
          <a:prstGeom prst="rect">
            <a:avLst/>
          </a:prstGeom>
        </p:spPr>
      </p:pic>
      <p:sp>
        <p:nvSpPr>
          <p:cNvPr id="19" name="TextBox 18">
            <a:extLst>
              <a:ext uri="{FF2B5EF4-FFF2-40B4-BE49-F238E27FC236}">
                <a16:creationId xmlns:a16="http://schemas.microsoft.com/office/drawing/2014/main" id="{9C32465A-6850-470E-8A05-342D40FF3A58}"/>
              </a:ext>
            </a:extLst>
          </p:cNvPr>
          <p:cNvSpPr txBox="1"/>
          <p:nvPr/>
        </p:nvSpPr>
        <p:spPr>
          <a:xfrm>
            <a:off x="3078749" y="1040199"/>
            <a:ext cx="304304"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sp>
        <p:nvSpPr>
          <p:cNvPr id="20" name="TextBox 19">
            <a:extLst>
              <a:ext uri="{FF2B5EF4-FFF2-40B4-BE49-F238E27FC236}">
                <a16:creationId xmlns:a16="http://schemas.microsoft.com/office/drawing/2014/main" id="{4A56779B-B59E-598A-2708-D6D95721438F}"/>
              </a:ext>
            </a:extLst>
          </p:cNvPr>
          <p:cNvSpPr txBox="1"/>
          <p:nvPr/>
        </p:nvSpPr>
        <p:spPr>
          <a:xfrm>
            <a:off x="3706787" y="1040196"/>
            <a:ext cx="197035" cy="830997"/>
          </a:xfrm>
          <a:prstGeom prst="rect">
            <a:avLst/>
          </a:prstGeom>
          <a:noFill/>
        </p:spPr>
        <p:txBody>
          <a:bodyPr wrap="square" rtlCol="0">
            <a:spAutoFit/>
          </a:bodyPr>
          <a:lstStyle/>
          <a:p>
            <a:r>
              <a:rPr lang="en-GB" sz="4800" b="1">
                <a:solidFill>
                  <a:schemeClr val="accent5">
                    <a:lumMod val="95000"/>
                  </a:schemeClr>
                </a:solidFill>
              </a:rPr>
              <a:t>!</a:t>
            </a:r>
            <a:endParaRPr lang="en-BE" sz="4800" b="1">
              <a:solidFill>
                <a:schemeClr val="accent5">
                  <a:lumMod val="95000"/>
                </a:schemeClr>
              </a:solidFill>
            </a:endParaRPr>
          </a:p>
        </p:txBody>
      </p:sp>
      <p:pic>
        <p:nvPicPr>
          <p:cNvPr id="24" name="Graphic 23" descr="@ with solid fill">
            <a:extLst>
              <a:ext uri="{FF2B5EF4-FFF2-40B4-BE49-F238E27FC236}">
                <a16:creationId xmlns:a16="http://schemas.microsoft.com/office/drawing/2014/main" id="{5EF8B139-E1E7-83BB-A26F-E63A140B6545}"/>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062110" y="1212493"/>
            <a:ext cx="504917" cy="529246"/>
          </a:xfrm>
          <a:prstGeom prst="rect">
            <a:avLst/>
          </a:prstGeom>
        </p:spPr>
      </p:pic>
      <p:grpSp>
        <p:nvGrpSpPr>
          <p:cNvPr id="54" name="Group 53">
            <a:extLst>
              <a:ext uri="{FF2B5EF4-FFF2-40B4-BE49-F238E27FC236}">
                <a16:creationId xmlns:a16="http://schemas.microsoft.com/office/drawing/2014/main" id="{5B1B88B5-0192-83BA-1B21-997BE9445A7B}"/>
              </a:ext>
            </a:extLst>
          </p:cNvPr>
          <p:cNvGrpSpPr/>
          <p:nvPr/>
        </p:nvGrpSpPr>
        <p:grpSpPr>
          <a:xfrm>
            <a:off x="5225687" y="1261541"/>
            <a:ext cx="591606" cy="453841"/>
            <a:chOff x="6664391" y="987261"/>
            <a:chExt cx="1277892" cy="1045028"/>
          </a:xfrm>
        </p:grpSpPr>
        <p:pic>
          <p:nvPicPr>
            <p:cNvPr id="26" name="Graphic 25" descr="Smiling face with solid fill with solid fill">
              <a:extLst>
                <a:ext uri="{FF2B5EF4-FFF2-40B4-BE49-F238E27FC236}">
                  <a16:creationId xmlns:a16="http://schemas.microsoft.com/office/drawing/2014/main" id="{34A07593-4D97-168D-BF59-56C13C70F8C4}"/>
                </a:ext>
              </a:extLst>
            </p:cNvPr>
            <p:cNvPicPr>
              <a:picLocks noChangeAspect="1"/>
            </p:cNvPicPr>
            <p:nvPr/>
          </p:nvPicPr>
          <p:blipFill>
            <a:blip r:embed="rId13">
              <a:extLst>
                <a:ext uri="{96DAC541-7B7A-43D3-8B79-37D633B846F1}">
                  <asvg:svgBlip xmlns:asvg="http://schemas.microsoft.com/office/drawing/2016/SVG/main" r:embed="rId47"/>
                </a:ext>
              </a:extLst>
            </a:blip>
            <a:stretch>
              <a:fillRect/>
            </a:stretch>
          </p:blipFill>
          <p:spPr>
            <a:xfrm>
              <a:off x="6664391" y="987261"/>
              <a:ext cx="914400" cy="914400"/>
            </a:xfrm>
            <a:prstGeom prst="rect">
              <a:avLst/>
            </a:prstGeom>
          </p:spPr>
        </p:pic>
        <p:pic>
          <p:nvPicPr>
            <p:cNvPr id="30" name="Graphic 29" descr="Angry face outline with solid fill">
              <a:extLst>
                <a:ext uri="{FF2B5EF4-FFF2-40B4-BE49-F238E27FC236}">
                  <a16:creationId xmlns:a16="http://schemas.microsoft.com/office/drawing/2014/main" id="{A6ADCDE5-CD33-7E1B-6786-4465EEA6ED8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027883" y="1117889"/>
              <a:ext cx="914400" cy="914400"/>
            </a:xfrm>
            <a:prstGeom prst="rect">
              <a:avLst/>
            </a:prstGeom>
          </p:spPr>
        </p:pic>
      </p:grpSp>
      <p:pic>
        <p:nvPicPr>
          <p:cNvPr id="17" name="Graphic 16" descr="Internet with solid fill">
            <a:extLst>
              <a:ext uri="{FF2B5EF4-FFF2-40B4-BE49-F238E27FC236}">
                <a16:creationId xmlns:a16="http://schemas.microsoft.com/office/drawing/2014/main" id="{6A609AE3-EDAA-6969-9A6A-4DAF0D4261B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299997" y="1160243"/>
            <a:ext cx="620638" cy="650543"/>
          </a:xfrm>
          <a:prstGeom prst="rect">
            <a:avLst/>
          </a:prstGeom>
        </p:spPr>
      </p:pic>
      <p:sp>
        <p:nvSpPr>
          <p:cNvPr id="28" name="TextBox 27">
            <a:extLst>
              <a:ext uri="{FF2B5EF4-FFF2-40B4-BE49-F238E27FC236}">
                <a16:creationId xmlns:a16="http://schemas.microsoft.com/office/drawing/2014/main" id="{0043C62B-26CE-8712-F745-1833DF3118FC}"/>
              </a:ext>
            </a:extLst>
          </p:cNvPr>
          <p:cNvSpPr txBox="1"/>
          <p:nvPr/>
        </p:nvSpPr>
        <p:spPr>
          <a:xfrm>
            <a:off x="5967838" y="1258525"/>
            <a:ext cx="1086523" cy="461665"/>
          </a:xfrm>
          <a:prstGeom prst="rect">
            <a:avLst/>
          </a:prstGeom>
          <a:noFill/>
        </p:spPr>
        <p:txBody>
          <a:bodyPr wrap="square" rtlCol="0">
            <a:spAutoFit/>
          </a:bodyPr>
          <a:lstStyle/>
          <a:p>
            <a:r>
              <a:rPr lang="en-GB" sz="2400" b="1">
                <a:solidFill>
                  <a:schemeClr val="accent5">
                    <a:lumMod val="95000"/>
                  </a:schemeClr>
                </a:solidFill>
              </a:rPr>
              <a:t>ABC</a:t>
            </a:r>
            <a:endParaRPr lang="en-BE" sz="2400" b="1">
              <a:solidFill>
                <a:schemeClr val="accent5">
                  <a:lumMod val="95000"/>
                </a:schemeClr>
              </a:solidFill>
            </a:endParaRPr>
          </a:p>
        </p:txBody>
      </p:sp>
      <p:pic>
        <p:nvPicPr>
          <p:cNvPr id="39" name="Graphic 38" descr="Information with solid fill">
            <a:extLst>
              <a:ext uri="{FF2B5EF4-FFF2-40B4-BE49-F238E27FC236}">
                <a16:creationId xmlns:a16="http://schemas.microsoft.com/office/drawing/2014/main" id="{D2E144D2-AFC5-9D67-D3D1-4209D49AE0E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593834" y="1284433"/>
            <a:ext cx="434158" cy="434158"/>
          </a:xfrm>
          <a:prstGeom prst="rect">
            <a:avLst/>
          </a:prstGeom>
        </p:spPr>
      </p:pic>
      <p:pic>
        <p:nvPicPr>
          <p:cNvPr id="37" name="Graphic 36" descr="Tag with solid fill">
            <a:extLst>
              <a:ext uri="{FF2B5EF4-FFF2-40B4-BE49-F238E27FC236}">
                <a16:creationId xmlns:a16="http://schemas.microsoft.com/office/drawing/2014/main" id="{CB4B1F98-D002-E358-B0F6-18603DDD6993}"/>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829925" y="1243933"/>
            <a:ext cx="483162" cy="483162"/>
          </a:xfrm>
          <a:prstGeom prst="rect">
            <a:avLst/>
          </a:prstGeom>
        </p:spPr>
      </p:pic>
      <p:grpSp>
        <p:nvGrpSpPr>
          <p:cNvPr id="56" name="Group 55">
            <a:extLst>
              <a:ext uri="{FF2B5EF4-FFF2-40B4-BE49-F238E27FC236}">
                <a16:creationId xmlns:a16="http://schemas.microsoft.com/office/drawing/2014/main" id="{F6548A5D-C19D-297E-BDFC-FFAC88432A2B}"/>
              </a:ext>
            </a:extLst>
          </p:cNvPr>
          <p:cNvGrpSpPr/>
          <p:nvPr/>
        </p:nvGrpSpPr>
        <p:grpSpPr>
          <a:xfrm>
            <a:off x="7810913" y="3295695"/>
            <a:ext cx="859820" cy="857085"/>
            <a:chOff x="7853847" y="3221095"/>
            <a:chExt cx="932834" cy="903974"/>
          </a:xfrm>
          <a:solidFill>
            <a:schemeClr val="accent5">
              <a:lumMod val="95000"/>
            </a:schemeClr>
          </a:solidFill>
        </p:grpSpPr>
        <p:pic>
          <p:nvPicPr>
            <p:cNvPr id="47" name="Graphic 46" descr="Image with solid fill">
              <a:extLst>
                <a:ext uri="{FF2B5EF4-FFF2-40B4-BE49-F238E27FC236}">
                  <a16:creationId xmlns:a16="http://schemas.microsoft.com/office/drawing/2014/main" id="{DA88EF97-0AF1-F991-8C8D-6276B4BDD1FC}"/>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7853847" y="3221095"/>
              <a:ext cx="903974" cy="903974"/>
            </a:xfrm>
            <a:prstGeom prst="rect">
              <a:avLst/>
            </a:prstGeom>
          </p:spPr>
        </p:pic>
        <p:sp>
          <p:nvSpPr>
            <p:cNvPr id="49" name="TextBox 48">
              <a:extLst>
                <a:ext uri="{FF2B5EF4-FFF2-40B4-BE49-F238E27FC236}">
                  <a16:creationId xmlns:a16="http://schemas.microsoft.com/office/drawing/2014/main" id="{30C9B1FF-0683-FE2C-3ADE-1ED33E508E4B}"/>
                </a:ext>
              </a:extLst>
            </p:cNvPr>
            <p:cNvSpPr txBox="1"/>
            <p:nvPr/>
          </p:nvSpPr>
          <p:spPr>
            <a:xfrm>
              <a:off x="8185116" y="3399380"/>
              <a:ext cx="601565" cy="292153"/>
            </a:xfrm>
            <a:prstGeom prst="rect">
              <a:avLst/>
            </a:prstGeom>
            <a:grpFill/>
          </p:spPr>
          <p:txBody>
            <a:bodyPr wrap="square" rtlCol="0">
              <a:spAutoFit/>
            </a:bodyPr>
            <a:lstStyle/>
            <a:p>
              <a:r>
                <a:rPr lang="en-GB" sz="1200" b="1">
                  <a:solidFill>
                    <a:schemeClr val="accent5">
                      <a:lumMod val="95000"/>
                    </a:schemeClr>
                  </a:solidFill>
                </a:rPr>
                <a:t>ABC</a:t>
              </a:r>
              <a:endParaRPr lang="en-BE" sz="1200" b="1">
                <a:solidFill>
                  <a:schemeClr val="accent5">
                    <a:lumMod val="95000"/>
                  </a:schemeClr>
                </a:solidFill>
              </a:endParaRPr>
            </a:p>
          </p:txBody>
        </p:sp>
      </p:grpSp>
      <p:sp>
        <p:nvSpPr>
          <p:cNvPr id="29" name="TextBox 28">
            <a:extLst>
              <a:ext uri="{FF2B5EF4-FFF2-40B4-BE49-F238E27FC236}">
                <a16:creationId xmlns:a16="http://schemas.microsoft.com/office/drawing/2014/main" id="{B75987FF-90AC-C0B2-AE4A-CDB0A3FFB37D}"/>
              </a:ext>
            </a:extLst>
          </p:cNvPr>
          <p:cNvSpPr txBox="1"/>
          <p:nvPr/>
        </p:nvSpPr>
        <p:spPr>
          <a:xfrm>
            <a:off x="1080630" y="4486884"/>
            <a:ext cx="1967615" cy="630942"/>
          </a:xfrm>
          <a:prstGeom prst="rect">
            <a:avLst/>
          </a:prstGeom>
          <a:noFill/>
        </p:spPr>
        <p:txBody>
          <a:bodyPr wrap="square">
            <a:spAutoFit/>
          </a:bodyPr>
          <a:lstStyle/>
          <a:p>
            <a:pPr algn="l"/>
            <a:r>
              <a:rPr lang="en-GB" sz="700" b="1" i="0" baseline="30000">
                <a:solidFill>
                  <a:srgbClr val="0A1D3D"/>
                </a:solidFill>
                <a:effectLst/>
                <a:latin typeface="Calibri" panose="020F0502020204030204" pitchFamily="34" charset="0"/>
                <a:ea typeface="Calibri" panose="020F0502020204030204" pitchFamily="34" charset="0"/>
                <a:cs typeface="Calibri" panose="020F0502020204030204" pitchFamily="34" charset="0"/>
              </a:rPr>
              <a:t>1</a:t>
            </a:r>
            <a:r>
              <a:rPr lang="en-GB" sz="700" i="0" baseline="30000">
                <a:solidFill>
                  <a:srgbClr val="0A1D3D"/>
                </a:solidFill>
                <a:effectLst/>
                <a:latin typeface="Calibri" panose="020F0502020204030204" pitchFamily="34" charset="0"/>
                <a:ea typeface="Calibri" panose="020F0502020204030204" pitchFamily="34" charset="0"/>
                <a:cs typeface="Calibri" panose="020F0502020204030204" pitchFamily="34" charset="0"/>
              </a:rPr>
              <a:t> </a:t>
            </a:r>
            <a:r>
              <a:rPr lang="en-GB" sz="700" i="0">
                <a:solidFill>
                  <a:srgbClr val="0A1D3D"/>
                </a:solidFill>
                <a:effectLst/>
                <a:latin typeface="Calibri" panose="020F0502020204030204" pitchFamily="34" charset="0"/>
                <a:ea typeface="Calibri" panose="020F0502020204030204" pitchFamily="34" charset="0"/>
                <a:cs typeface="Calibri" panose="020F0502020204030204" pitchFamily="34" charset="0"/>
              </a:rPr>
              <a:t>De Vries, L., Gensler, S., &amp; </a:t>
            </a:r>
            <a:r>
              <a:rPr lang="en-GB" sz="700" i="0" err="1">
                <a:solidFill>
                  <a:srgbClr val="0A1D3D"/>
                </a:solidFill>
                <a:effectLst/>
                <a:latin typeface="Calibri" panose="020F0502020204030204" pitchFamily="34" charset="0"/>
                <a:ea typeface="Calibri" panose="020F0502020204030204" pitchFamily="34" charset="0"/>
                <a:cs typeface="Calibri" panose="020F0502020204030204" pitchFamily="34" charset="0"/>
              </a:rPr>
              <a:t>Leeflang</a:t>
            </a:r>
            <a:r>
              <a:rPr lang="en-GB" sz="700" i="0">
                <a:solidFill>
                  <a:srgbClr val="0A1D3D"/>
                </a:solidFill>
                <a:effectLst/>
                <a:latin typeface="Calibri" panose="020F0502020204030204" pitchFamily="34" charset="0"/>
                <a:ea typeface="Calibri" panose="020F0502020204030204" pitchFamily="34" charset="0"/>
                <a:cs typeface="Calibri" panose="020F0502020204030204" pitchFamily="34" charset="0"/>
              </a:rPr>
              <a:t>, P. S. (2012). Popularity of brand posts on brand fan pages: An investigation of the effects of social media marketing. </a:t>
            </a:r>
            <a:r>
              <a:rPr lang="en-GB" sz="700" i="1">
                <a:solidFill>
                  <a:srgbClr val="0A1D3D"/>
                </a:solidFill>
                <a:effectLst/>
                <a:latin typeface="Calibri" panose="020F0502020204030204" pitchFamily="34" charset="0"/>
                <a:ea typeface="Calibri" panose="020F0502020204030204" pitchFamily="34" charset="0"/>
                <a:cs typeface="Calibri" panose="020F0502020204030204" pitchFamily="34" charset="0"/>
              </a:rPr>
              <a:t>Journal of interactive marketing</a:t>
            </a:r>
            <a:r>
              <a:rPr lang="en-GB" sz="700" i="0">
                <a:solidFill>
                  <a:srgbClr val="0A1D3D"/>
                </a:solidFill>
                <a:effectLst/>
                <a:latin typeface="Calibri" panose="020F0502020204030204" pitchFamily="34" charset="0"/>
                <a:ea typeface="Calibri" panose="020F0502020204030204" pitchFamily="34" charset="0"/>
                <a:cs typeface="Calibri" panose="020F0502020204030204" pitchFamily="34" charset="0"/>
              </a:rPr>
              <a:t>, </a:t>
            </a:r>
            <a:r>
              <a:rPr lang="en-GB" sz="700" i="1">
                <a:solidFill>
                  <a:srgbClr val="0A1D3D"/>
                </a:solidFill>
                <a:effectLst/>
                <a:latin typeface="Calibri" panose="020F0502020204030204" pitchFamily="34" charset="0"/>
                <a:ea typeface="Calibri" panose="020F0502020204030204" pitchFamily="34" charset="0"/>
                <a:cs typeface="Calibri" panose="020F0502020204030204" pitchFamily="34" charset="0"/>
              </a:rPr>
              <a:t>26</a:t>
            </a:r>
            <a:r>
              <a:rPr lang="en-GB" sz="700" i="0">
                <a:solidFill>
                  <a:srgbClr val="0A1D3D"/>
                </a:solidFill>
                <a:effectLst/>
                <a:latin typeface="Calibri" panose="020F0502020204030204" pitchFamily="34" charset="0"/>
                <a:ea typeface="Calibri" panose="020F0502020204030204" pitchFamily="34" charset="0"/>
                <a:cs typeface="Calibri" panose="020F0502020204030204" pitchFamily="34" charset="0"/>
              </a:rPr>
              <a:t>(2), 83-91.</a:t>
            </a:r>
            <a:endParaRPr lang="en-BE" sz="700">
              <a:solidFill>
                <a:srgbClr val="0A1D3D"/>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30C9D97-D374-CB45-9974-B76AF3D93BF2}"/>
              </a:ext>
            </a:extLst>
          </p:cNvPr>
          <p:cNvSpPr txBox="1"/>
          <p:nvPr/>
        </p:nvSpPr>
        <p:spPr>
          <a:xfrm>
            <a:off x="2961885" y="4492220"/>
            <a:ext cx="2047051" cy="523220"/>
          </a:xfrm>
          <a:prstGeom prst="rect">
            <a:avLst/>
          </a:prstGeom>
          <a:noFill/>
        </p:spPr>
        <p:txBody>
          <a:bodyPr wrap="square">
            <a:spAutoFit/>
          </a:bodyPr>
          <a:lstStyle/>
          <a:p>
            <a:r>
              <a:rPr lang="en-GB" sz="700" b="1" baseline="300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rPr>
              <a:t>2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Meire</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Hewett, K.,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Ballings</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M., Kumar, V., &amp; Van den Poel, D. (2019). The role of marketer-generated content in customer engagement marketing.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Journal of Marketing</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83</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(6), 21-42.</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D9A017BB-9244-9638-7A20-C3185E5E1CD7}"/>
              </a:ext>
            </a:extLst>
          </p:cNvPr>
          <p:cNvSpPr txBox="1"/>
          <p:nvPr/>
        </p:nvSpPr>
        <p:spPr>
          <a:xfrm>
            <a:off x="6744090" y="4498674"/>
            <a:ext cx="1699487" cy="630942"/>
          </a:xfrm>
          <a:prstGeom prst="rect">
            <a:avLst/>
          </a:prstGeom>
          <a:noFill/>
        </p:spPr>
        <p:txBody>
          <a:bodyPr wrap="square">
            <a:spAutoFit/>
          </a:bodyPr>
          <a:lstStyle/>
          <a:p>
            <a:r>
              <a:rPr lang="en-GB" sz="700" b="1" i="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4 </a:t>
            </a:r>
            <a:r>
              <a:rPr lang="en-GB" sz="700" b="0" i="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Öhman</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W. (2017). </a:t>
            </a:r>
            <a:r>
              <a:rPr lang="en-GB" sz="700" b="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Instagram marketing: a study about the effect of visual content on customer engagement in the airline industry</a:t>
            </a:r>
            <a:r>
              <a:rPr lang="en-GB" sz="700" b="0" i="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(Doctoral dissertation).</a:t>
            </a:r>
            <a:endParaRPr lang="en-BE" sz="700">
              <a:solidFill>
                <a:schemeClr val="accent5">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9A6DDA41-C10D-C741-0D18-B4C274DE393E}"/>
              </a:ext>
            </a:extLst>
          </p:cNvPr>
          <p:cNvSpPr txBox="1"/>
          <p:nvPr/>
        </p:nvSpPr>
        <p:spPr>
          <a:xfrm>
            <a:off x="4884256" y="4498674"/>
            <a:ext cx="1866074" cy="630942"/>
          </a:xfrm>
          <a:prstGeom prst="rect">
            <a:avLst/>
          </a:prstGeom>
          <a:noFill/>
        </p:spPr>
        <p:txBody>
          <a:bodyPr wrap="square">
            <a:spAutoFit/>
          </a:bodyPr>
          <a:lstStyle/>
          <a:p>
            <a:r>
              <a:rPr lang="en-GB" sz="700" b="1"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3</a:t>
            </a:r>
            <a:r>
              <a:rPr lang="en-GB" sz="700" baseline="300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a:t>
            </a:r>
            <a:r>
              <a:rPr lang="en-GB" sz="700" err="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Kastrenakes</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J. (2015, September 27). </a:t>
            </a:r>
            <a:r>
              <a:rPr lang="en-GB" sz="700" i="1">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Portrait is the new square on Instagram</a:t>
            </a:r>
            <a:r>
              <a:rPr lang="en-GB" sz="700">
                <a:solidFill>
                  <a:schemeClr val="accent5">
                    <a:lumMod val="95000"/>
                  </a:schemeClr>
                </a:solidFill>
                <a:effectLst/>
                <a:latin typeface="Calibri" panose="020F0502020204030204" pitchFamily="34" charset="0"/>
                <a:ea typeface="Calibri" panose="020F0502020204030204" pitchFamily="34" charset="0"/>
                <a:cs typeface="Calibri" panose="020F0502020204030204" pitchFamily="34" charset="0"/>
              </a:rPr>
              <a:t>. The Verge. https://www.theverge.com/2015/9/27/9398551/instagram-portrait-photos-rule </a:t>
            </a:r>
          </a:p>
        </p:txBody>
      </p:sp>
      <p:grpSp>
        <p:nvGrpSpPr>
          <p:cNvPr id="43" name="Group 42">
            <a:extLst>
              <a:ext uri="{FF2B5EF4-FFF2-40B4-BE49-F238E27FC236}">
                <a16:creationId xmlns:a16="http://schemas.microsoft.com/office/drawing/2014/main" id="{CF4EAA82-FA43-F926-ACA1-C460433970C2}"/>
              </a:ext>
            </a:extLst>
          </p:cNvPr>
          <p:cNvGrpSpPr/>
          <p:nvPr/>
        </p:nvGrpSpPr>
        <p:grpSpPr>
          <a:xfrm>
            <a:off x="8407295" y="-20424"/>
            <a:ext cx="871964" cy="568268"/>
            <a:chOff x="8285465" y="87566"/>
            <a:chExt cx="871964" cy="568268"/>
          </a:xfrm>
        </p:grpSpPr>
        <p:sp>
          <p:nvSpPr>
            <p:cNvPr id="48" name="Google Shape;3967;p40">
              <a:extLst>
                <a:ext uri="{FF2B5EF4-FFF2-40B4-BE49-F238E27FC236}">
                  <a16:creationId xmlns:a16="http://schemas.microsoft.com/office/drawing/2014/main" id="{67BC748D-8756-4671-5FEC-30C1CFAF9836}"/>
                </a:ext>
              </a:extLst>
            </p:cNvPr>
            <p:cNvSpPr txBox="1">
              <a:spLocks/>
            </p:cNvSpPr>
            <p:nvPr/>
          </p:nvSpPr>
          <p:spPr>
            <a:xfrm>
              <a:off x="8285465" y="34465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Engagement Drivers</a:t>
              </a:r>
            </a:p>
          </p:txBody>
        </p:sp>
        <p:pic>
          <p:nvPicPr>
            <p:cNvPr id="51" name="Graphic 50">
              <a:extLst>
                <a:ext uri="{FF2B5EF4-FFF2-40B4-BE49-F238E27FC236}">
                  <a16:creationId xmlns:a16="http://schemas.microsoft.com/office/drawing/2014/main" id="{88EC8F2A-9279-CE78-A78C-26C5AFE21466}"/>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a:off x="8561402" y="87566"/>
              <a:ext cx="348226" cy="348226"/>
            </a:xfrm>
            <a:prstGeom prst="rect">
              <a:avLst/>
            </a:prstGeom>
          </p:spPr>
        </p:pic>
      </p:grpSp>
    </p:spTree>
    <p:extLst>
      <p:ext uri="{BB962C8B-B14F-4D97-AF65-F5344CB8AC3E}">
        <p14:creationId xmlns:p14="http://schemas.microsoft.com/office/powerpoint/2010/main" val="224947864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5AB328-8B5E-862B-DD6A-BE112B2F1570}"/>
              </a:ext>
            </a:extLst>
          </p:cNvPr>
          <p:cNvSpPr>
            <a:spLocks noGrp="1"/>
          </p:cNvSpPr>
          <p:nvPr>
            <p:ph type="title"/>
          </p:nvPr>
        </p:nvSpPr>
        <p:spPr/>
        <p:txBody>
          <a:bodyPr/>
          <a:lstStyle/>
          <a:p>
            <a:r>
              <a:rPr lang="nl-NL"/>
              <a:t>drivers</a:t>
            </a:r>
            <a:endParaRPr lang="nl-BE"/>
          </a:p>
        </p:txBody>
      </p:sp>
      <p:grpSp>
        <p:nvGrpSpPr>
          <p:cNvPr id="8" name="Group 7">
            <a:extLst>
              <a:ext uri="{FF2B5EF4-FFF2-40B4-BE49-F238E27FC236}">
                <a16:creationId xmlns:a16="http://schemas.microsoft.com/office/drawing/2014/main" id="{626D1402-C95E-5214-6DEA-34B95E1626BA}"/>
              </a:ext>
            </a:extLst>
          </p:cNvPr>
          <p:cNvGrpSpPr/>
          <p:nvPr/>
        </p:nvGrpSpPr>
        <p:grpSpPr>
          <a:xfrm>
            <a:off x="8407295" y="-20424"/>
            <a:ext cx="871964" cy="568268"/>
            <a:chOff x="8285465" y="87566"/>
            <a:chExt cx="871964" cy="568268"/>
          </a:xfrm>
        </p:grpSpPr>
        <p:sp>
          <p:nvSpPr>
            <p:cNvPr id="9" name="Google Shape;3967;p40">
              <a:extLst>
                <a:ext uri="{FF2B5EF4-FFF2-40B4-BE49-F238E27FC236}">
                  <a16:creationId xmlns:a16="http://schemas.microsoft.com/office/drawing/2014/main" id="{9CE012B8-AD60-182A-A067-4F449F31A98A}"/>
                </a:ext>
              </a:extLst>
            </p:cNvPr>
            <p:cNvSpPr txBox="1">
              <a:spLocks/>
            </p:cNvSpPr>
            <p:nvPr/>
          </p:nvSpPr>
          <p:spPr>
            <a:xfrm>
              <a:off x="8285465" y="34465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Engagement Drivers</a:t>
              </a:r>
            </a:p>
          </p:txBody>
        </p:sp>
        <p:pic>
          <p:nvPicPr>
            <p:cNvPr id="10" name="Graphic 9">
              <a:extLst>
                <a:ext uri="{FF2B5EF4-FFF2-40B4-BE49-F238E27FC236}">
                  <a16:creationId xmlns:a16="http://schemas.microsoft.com/office/drawing/2014/main" id="{5095C8FE-182D-5AFB-CCE3-F66C6468A63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561402" y="87566"/>
              <a:ext cx="348226" cy="348226"/>
            </a:xfrm>
            <a:prstGeom prst="rect">
              <a:avLst/>
            </a:prstGeom>
          </p:spPr>
        </p:pic>
      </p:grpSp>
      <p:grpSp>
        <p:nvGrpSpPr>
          <p:cNvPr id="40" name="Group 39">
            <a:extLst>
              <a:ext uri="{FF2B5EF4-FFF2-40B4-BE49-F238E27FC236}">
                <a16:creationId xmlns:a16="http://schemas.microsoft.com/office/drawing/2014/main" id="{EA573DF1-71EF-96C7-877D-C6D64F8E5CD9}"/>
              </a:ext>
            </a:extLst>
          </p:cNvPr>
          <p:cNvGrpSpPr/>
          <p:nvPr/>
        </p:nvGrpSpPr>
        <p:grpSpPr>
          <a:xfrm>
            <a:off x="622087" y="642120"/>
            <a:ext cx="8061145" cy="4174388"/>
            <a:chOff x="622087" y="642120"/>
            <a:chExt cx="8061145" cy="4174388"/>
          </a:xfrm>
        </p:grpSpPr>
        <p:grpSp>
          <p:nvGrpSpPr>
            <p:cNvPr id="39" name="Group 38">
              <a:extLst>
                <a:ext uri="{FF2B5EF4-FFF2-40B4-BE49-F238E27FC236}">
                  <a16:creationId xmlns:a16="http://schemas.microsoft.com/office/drawing/2014/main" id="{837A6362-7E2A-24E5-5609-EEFEB4E0D05A}"/>
                </a:ext>
              </a:extLst>
            </p:cNvPr>
            <p:cNvGrpSpPr/>
            <p:nvPr/>
          </p:nvGrpSpPr>
          <p:grpSpPr>
            <a:xfrm>
              <a:off x="622087" y="642120"/>
              <a:ext cx="8061145" cy="4174388"/>
              <a:chOff x="622087" y="642120"/>
              <a:chExt cx="8061145" cy="4174388"/>
            </a:xfrm>
          </p:grpSpPr>
          <p:grpSp>
            <p:nvGrpSpPr>
              <p:cNvPr id="34" name="Group 33">
                <a:extLst>
                  <a:ext uri="{FF2B5EF4-FFF2-40B4-BE49-F238E27FC236}">
                    <a16:creationId xmlns:a16="http://schemas.microsoft.com/office/drawing/2014/main" id="{CA18BFF2-F61A-ECF4-B202-E679D16748C1}"/>
                  </a:ext>
                </a:extLst>
              </p:cNvPr>
              <p:cNvGrpSpPr/>
              <p:nvPr/>
            </p:nvGrpSpPr>
            <p:grpSpPr>
              <a:xfrm>
                <a:off x="2170784" y="642120"/>
                <a:ext cx="4492406" cy="4174388"/>
                <a:chOff x="2170784" y="642120"/>
                <a:chExt cx="4492406" cy="4174388"/>
              </a:xfrm>
            </p:grpSpPr>
            <p:sp>
              <p:nvSpPr>
                <p:cNvPr id="18" name="Flowchart: Connector 17">
                  <a:extLst>
                    <a:ext uri="{FF2B5EF4-FFF2-40B4-BE49-F238E27FC236}">
                      <a16:creationId xmlns:a16="http://schemas.microsoft.com/office/drawing/2014/main" id="{B8F449EA-AA3C-D0F9-3F47-905EE4710EBF}"/>
                    </a:ext>
                  </a:extLst>
                </p:cNvPr>
                <p:cNvSpPr/>
                <p:nvPr/>
              </p:nvSpPr>
              <p:spPr>
                <a:xfrm>
                  <a:off x="3567720" y="642120"/>
                  <a:ext cx="1634466" cy="1655928"/>
                </a:xfrm>
                <a:prstGeom prst="flowChartConnector">
                  <a:avLst/>
                </a:prstGeom>
                <a:solidFill>
                  <a:srgbClr val="242F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Flowchart: Connector 18">
                  <a:extLst>
                    <a:ext uri="{FF2B5EF4-FFF2-40B4-BE49-F238E27FC236}">
                      <a16:creationId xmlns:a16="http://schemas.microsoft.com/office/drawing/2014/main" id="{604BCE60-FDFB-CEF9-8FFB-7084A493E471}"/>
                    </a:ext>
                  </a:extLst>
                </p:cNvPr>
                <p:cNvSpPr/>
                <p:nvPr/>
              </p:nvSpPr>
              <p:spPr>
                <a:xfrm>
                  <a:off x="2170784" y="1870610"/>
                  <a:ext cx="1634466" cy="1655928"/>
                </a:xfrm>
                <a:prstGeom prst="flowChartConnector">
                  <a:avLst/>
                </a:prstGeom>
                <a:solidFill>
                  <a:srgbClr val="0A1D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Flowchart: Connector 19">
                  <a:extLst>
                    <a:ext uri="{FF2B5EF4-FFF2-40B4-BE49-F238E27FC236}">
                      <a16:creationId xmlns:a16="http://schemas.microsoft.com/office/drawing/2014/main" id="{85439BF1-B3D6-A267-C967-3066A6CDB6EE}"/>
                    </a:ext>
                  </a:extLst>
                </p:cNvPr>
                <p:cNvSpPr/>
                <p:nvPr/>
              </p:nvSpPr>
              <p:spPr>
                <a:xfrm>
                  <a:off x="5028724" y="1870610"/>
                  <a:ext cx="1634466" cy="1655928"/>
                </a:xfrm>
                <a:prstGeom prst="flowChartConnector">
                  <a:avLst/>
                </a:prstGeom>
                <a:solidFill>
                  <a:srgbClr val="0A1D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Flowchart: Connector 20">
                  <a:extLst>
                    <a:ext uri="{FF2B5EF4-FFF2-40B4-BE49-F238E27FC236}">
                      <a16:creationId xmlns:a16="http://schemas.microsoft.com/office/drawing/2014/main" id="{C0313FAC-3A77-CEF0-E30D-F66137BF876D}"/>
                    </a:ext>
                  </a:extLst>
                </p:cNvPr>
                <p:cNvSpPr/>
                <p:nvPr/>
              </p:nvSpPr>
              <p:spPr>
                <a:xfrm>
                  <a:off x="3567720" y="3160580"/>
                  <a:ext cx="1634466" cy="1655928"/>
                </a:xfrm>
                <a:prstGeom prst="flowChartConnector">
                  <a:avLst/>
                </a:prstGeom>
                <a:solidFill>
                  <a:srgbClr val="242F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Rectangle 21">
                  <a:extLst>
                    <a:ext uri="{FF2B5EF4-FFF2-40B4-BE49-F238E27FC236}">
                      <a16:creationId xmlns:a16="http://schemas.microsoft.com/office/drawing/2014/main" id="{6C515753-BE9C-8452-232C-DC9CC887A19C}"/>
                    </a:ext>
                  </a:extLst>
                </p:cNvPr>
                <p:cNvSpPr/>
                <p:nvPr/>
              </p:nvSpPr>
              <p:spPr>
                <a:xfrm rot="2715607">
                  <a:off x="3754953" y="2058298"/>
                  <a:ext cx="1260000" cy="1260000"/>
                </a:xfrm>
                <a:prstGeom prst="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5" name="Picture 7" descr="A logo on a black background&#10;&#10;Description automatically generated">
                  <a:extLst>
                    <a:ext uri="{FF2B5EF4-FFF2-40B4-BE49-F238E27FC236}">
                      <a16:creationId xmlns:a16="http://schemas.microsoft.com/office/drawing/2014/main" id="{789C4F6B-4602-52D5-82B2-D544AB8FFFE0}"/>
                    </a:ext>
                  </a:extLst>
                </p:cNvPr>
                <p:cNvPicPr>
                  <a:picLocks noChangeAspect="1"/>
                </p:cNvPicPr>
                <p:nvPr/>
              </p:nvPicPr>
              <p:blipFill rotWithShape="1">
                <a:blip r:embed="rId5">
                  <a:lum bright="70000" contrast="-70000"/>
                </a:blip>
                <a:srcRect l="10596" t="38994" r="10322" b="39251"/>
                <a:stretch/>
              </p:blipFill>
              <p:spPr>
                <a:xfrm>
                  <a:off x="3567720" y="3906512"/>
                  <a:ext cx="1588747" cy="291363"/>
                </a:xfrm>
                <a:prstGeom prst="rect">
                  <a:avLst/>
                </a:prstGeom>
              </p:spPr>
            </p:pic>
            <p:pic>
              <p:nvPicPr>
                <p:cNvPr id="24" name="Graphic 23" descr="Palette outline">
                  <a:extLst>
                    <a:ext uri="{FF2B5EF4-FFF2-40B4-BE49-F238E27FC236}">
                      <a16:creationId xmlns:a16="http://schemas.microsoft.com/office/drawing/2014/main" id="{803850FE-9A32-26EC-4E16-60DF12712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0903" y="2107207"/>
                  <a:ext cx="1182734" cy="1182734"/>
                </a:xfrm>
                <a:prstGeom prst="rect">
                  <a:avLst/>
                </a:prstGeom>
              </p:spPr>
            </p:pic>
            <p:pic>
              <p:nvPicPr>
                <p:cNvPr id="26" name="Graphic 25" descr="Airplane outline">
                  <a:extLst>
                    <a:ext uri="{FF2B5EF4-FFF2-40B4-BE49-F238E27FC236}">
                      <a16:creationId xmlns:a16="http://schemas.microsoft.com/office/drawing/2014/main" id="{FB93AFBE-0C6D-6991-685E-97F588AEB3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43361" y="681652"/>
                  <a:ext cx="1083184" cy="1083184"/>
                </a:xfrm>
                <a:prstGeom prst="rect">
                  <a:avLst/>
                </a:prstGeom>
              </p:spPr>
            </p:pic>
            <p:pic>
              <p:nvPicPr>
                <p:cNvPr id="28" name="Graphic 27" descr="Tag outline">
                  <a:extLst>
                    <a:ext uri="{FF2B5EF4-FFF2-40B4-BE49-F238E27FC236}">
                      <a16:creationId xmlns:a16="http://schemas.microsoft.com/office/drawing/2014/main" id="{9501DCDA-302C-50F2-7610-F5DD060DD8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26811" y="2169152"/>
                  <a:ext cx="1038291" cy="1038291"/>
                </a:xfrm>
                <a:prstGeom prst="rect">
                  <a:avLst/>
                </a:prstGeom>
              </p:spPr>
            </p:pic>
          </p:grpSp>
          <p:sp>
            <p:nvSpPr>
              <p:cNvPr id="33" name="TextBox 32">
                <a:extLst>
                  <a:ext uri="{FF2B5EF4-FFF2-40B4-BE49-F238E27FC236}">
                    <a16:creationId xmlns:a16="http://schemas.microsoft.com/office/drawing/2014/main" id="{7AB934DF-386D-E468-8994-7BEB93144EE4}"/>
                  </a:ext>
                </a:extLst>
              </p:cNvPr>
              <p:cNvSpPr txBox="1"/>
              <p:nvPr/>
            </p:nvSpPr>
            <p:spPr>
              <a:xfrm>
                <a:off x="5156467" y="808862"/>
                <a:ext cx="1873920" cy="307777"/>
              </a:xfrm>
              <a:prstGeom prst="rect">
                <a:avLst/>
              </a:prstGeom>
              <a:noFill/>
            </p:spPr>
            <p:txBody>
              <a:bodyPr wrap="square">
                <a:spAutoFit/>
              </a:bodyPr>
              <a:lstStyle/>
              <a:p>
                <a:r>
                  <a:rPr lang="en-GB" b="1">
                    <a:solidFill>
                      <a:srgbClr val="242F58"/>
                    </a:solidFill>
                    <a:latin typeface="Tahoma" panose="020B0604030504040204" pitchFamily="34" charset="0"/>
                    <a:ea typeface="Tahoma" panose="020B0604030504040204" pitchFamily="34" charset="0"/>
                    <a:cs typeface="Tahoma" panose="020B0604030504040204" pitchFamily="34" charset="0"/>
                  </a:rPr>
                  <a:t>Contains Airplane</a:t>
                </a:r>
                <a:endParaRPr lang="en-BE">
                  <a:solidFill>
                    <a:srgbClr val="242F58"/>
                  </a:solidFill>
                </a:endParaRPr>
              </a:p>
            </p:txBody>
          </p:sp>
          <p:sp>
            <p:nvSpPr>
              <p:cNvPr id="35" name="TextBox 34">
                <a:extLst>
                  <a:ext uri="{FF2B5EF4-FFF2-40B4-BE49-F238E27FC236}">
                    <a16:creationId xmlns:a16="http://schemas.microsoft.com/office/drawing/2014/main" id="{FCFD1BC1-8981-81D5-31E5-F9FD3B7A7930}"/>
                  </a:ext>
                </a:extLst>
              </p:cNvPr>
              <p:cNvSpPr txBox="1"/>
              <p:nvPr/>
            </p:nvSpPr>
            <p:spPr>
              <a:xfrm>
                <a:off x="6809312" y="2534408"/>
                <a:ext cx="1873920" cy="307777"/>
              </a:xfrm>
              <a:prstGeom prst="rect">
                <a:avLst/>
              </a:prstGeom>
              <a:noFill/>
            </p:spPr>
            <p:txBody>
              <a:bodyPr wrap="square">
                <a:spAutoFit/>
              </a:bodyPr>
              <a:lstStyle/>
              <a:p>
                <a:r>
                  <a:rPr lang="en-GB" b="1">
                    <a:solidFill>
                      <a:srgbClr val="242F58"/>
                    </a:solidFill>
                    <a:latin typeface="Tahoma" panose="020B0604030504040204" pitchFamily="34" charset="0"/>
                    <a:ea typeface="Tahoma" panose="020B0604030504040204" pitchFamily="34" charset="0"/>
                    <a:cs typeface="Tahoma" panose="020B0604030504040204" pitchFamily="34" charset="0"/>
                  </a:rPr>
                  <a:t>Number of Tags</a:t>
                </a:r>
                <a:endParaRPr lang="en-BE">
                  <a:solidFill>
                    <a:srgbClr val="242F58"/>
                  </a:solidFill>
                </a:endParaRPr>
              </a:p>
            </p:txBody>
          </p:sp>
          <p:sp>
            <p:nvSpPr>
              <p:cNvPr id="36" name="TextBox 35">
                <a:extLst>
                  <a:ext uri="{FF2B5EF4-FFF2-40B4-BE49-F238E27FC236}">
                    <a16:creationId xmlns:a16="http://schemas.microsoft.com/office/drawing/2014/main" id="{F5C8395A-DF3B-C935-400A-8CBF85F70432}"/>
                  </a:ext>
                </a:extLst>
              </p:cNvPr>
              <p:cNvSpPr txBox="1"/>
              <p:nvPr/>
            </p:nvSpPr>
            <p:spPr>
              <a:xfrm>
                <a:off x="1538990" y="4259957"/>
                <a:ext cx="2204983" cy="307777"/>
              </a:xfrm>
              <a:prstGeom prst="rect">
                <a:avLst/>
              </a:prstGeom>
              <a:noFill/>
            </p:spPr>
            <p:txBody>
              <a:bodyPr wrap="square">
                <a:spAutoFit/>
              </a:bodyPr>
              <a:lstStyle/>
              <a:p>
                <a:r>
                  <a:rPr lang="en-GB" b="1">
                    <a:solidFill>
                      <a:srgbClr val="242F58"/>
                    </a:solidFill>
                    <a:latin typeface="Tahoma" panose="020B0604030504040204" pitchFamily="34" charset="0"/>
                    <a:ea typeface="Tahoma" panose="020B0604030504040204" pitchFamily="34" charset="0"/>
                    <a:cs typeface="Tahoma" panose="020B0604030504040204" pitchFamily="34" charset="0"/>
                  </a:rPr>
                  <a:t>Contains Brand Logo</a:t>
                </a:r>
                <a:endParaRPr lang="en-BE">
                  <a:solidFill>
                    <a:srgbClr val="242F58"/>
                  </a:solidFill>
                </a:endParaRPr>
              </a:p>
            </p:txBody>
          </p:sp>
          <p:sp>
            <p:nvSpPr>
              <p:cNvPr id="37" name="TextBox 36">
                <a:extLst>
                  <a:ext uri="{FF2B5EF4-FFF2-40B4-BE49-F238E27FC236}">
                    <a16:creationId xmlns:a16="http://schemas.microsoft.com/office/drawing/2014/main" id="{C070F662-1252-F124-3551-203254B59757}"/>
                  </a:ext>
                </a:extLst>
              </p:cNvPr>
              <p:cNvSpPr txBox="1"/>
              <p:nvPr/>
            </p:nvSpPr>
            <p:spPr>
              <a:xfrm>
                <a:off x="622087" y="2534407"/>
                <a:ext cx="1873920" cy="307777"/>
              </a:xfrm>
              <a:prstGeom prst="rect">
                <a:avLst/>
              </a:prstGeom>
              <a:noFill/>
            </p:spPr>
            <p:txBody>
              <a:bodyPr wrap="square">
                <a:spAutoFit/>
              </a:bodyPr>
              <a:lstStyle/>
              <a:p>
                <a:r>
                  <a:rPr lang="en-GB" b="1">
                    <a:solidFill>
                      <a:srgbClr val="242F58"/>
                    </a:solidFill>
                    <a:latin typeface="Tahoma" panose="020B0604030504040204" pitchFamily="34" charset="0"/>
                    <a:ea typeface="Tahoma" panose="020B0604030504040204" pitchFamily="34" charset="0"/>
                    <a:cs typeface="Tahoma" panose="020B0604030504040204" pitchFamily="34" charset="0"/>
                  </a:rPr>
                  <a:t>Colourfulness</a:t>
                </a:r>
                <a:endParaRPr lang="en-BE">
                  <a:solidFill>
                    <a:srgbClr val="242F58"/>
                  </a:solidFill>
                </a:endParaRPr>
              </a:p>
            </p:txBody>
          </p:sp>
        </p:grpSp>
        <p:pic>
          <p:nvPicPr>
            <p:cNvPr id="38" name="Picture 7" descr="A logo on a black background&#10;&#10;Description automatically generated">
              <a:extLst>
                <a:ext uri="{FF2B5EF4-FFF2-40B4-BE49-F238E27FC236}">
                  <a16:creationId xmlns:a16="http://schemas.microsoft.com/office/drawing/2014/main" id="{3907F387-41D0-060E-967B-AA32CD07BD7B}"/>
                </a:ext>
              </a:extLst>
            </p:cNvPr>
            <p:cNvPicPr>
              <a:picLocks noChangeAspect="1"/>
            </p:cNvPicPr>
            <p:nvPr/>
          </p:nvPicPr>
          <p:blipFill rotWithShape="1">
            <a:blip r:embed="rId5"/>
            <a:srcRect l="10596" t="38994" r="10322" b="39251"/>
            <a:stretch/>
          </p:blipFill>
          <p:spPr>
            <a:xfrm>
              <a:off x="3825620" y="2588756"/>
              <a:ext cx="1075366" cy="197213"/>
            </a:xfrm>
            <a:prstGeom prst="rect">
              <a:avLst/>
            </a:prstGeom>
          </p:spPr>
        </p:pic>
      </p:grpSp>
    </p:spTree>
    <p:extLst>
      <p:ext uri="{BB962C8B-B14F-4D97-AF65-F5344CB8AC3E}">
        <p14:creationId xmlns:p14="http://schemas.microsoft.com/office/powerpoint/2010/main" val="668032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Our recommendations</a:t>
            </a:r>
          </a:p>
        </p:txBody>
      </p:sp>
      <p:grpSp>
        <p:nvGrpSpPr>
          <p:cNvPr id="24" name="Group 23">
            <a:extLst>
              <a:ext uri="{FF2B5EF4-FFF2-40B4-BE49-F238E27FC236}">
                <a16:creationId xmlns:a16="http://schemas.microsoft.com/office/drawing/2014/main" id="{D1A92514-C3ED-CE6D-4760-918C09C56708}"/>
              </a:ext>
            </a:extLst>
          </p:cNvPr>
          <p:cNvGrpSpPr/>
          <p:nvPr/>
        </p:nvGrpSpPr>
        <p:grpSpPr>
          <a:xfrm>
            <a:off x="-253493" y="641538"/>
            <a:ext cx="4000084" cy="4151364"/>
            <a:chOff x="1456543" y="433439"/>
            <a:chExt cx="4000084" cy="4151364"/>
          </a:xfrm>
        </p:grpSpPr>
        <p:grpSp>
          <p:nvGrpSpPr>
            <p:cNvPr id="18" name="Group 17">
              <a:extLst>
                <a:ext uri="{FF2B5EF4-FFF2-40B4-BE49-F238E27FC236}">
                  <a16:creationId xmlns:a16="http://schemas.microsoft.com/office/drawing/2014/main" id="{55C48026-2AD9-B33B-401F-5BCE202BE624}"/>
                </a:ext>
              </a:extLst>
            </p:cNvPr>
            <p:cNvGrpSpPr/>
            <p:nvPr/>
          </p:nvGrpSpPr>
          <p:grpSpPr>
            <a:xfrm>
              <a:off x="1456543" y="433439"/>
              <a:ext cx="4000084" cy="4151364"/>
              <a:chOff x="677853" y="297973"/>
              <a:chExt cx="4778774" cy="4778774"/>
            </a:xfrm>
          </p:grpSpPr>
          <p:pic>
            <p:nvPicPr>
              <p:cNvPr id="1026" name="Picture 2" descr="Free PSD social media instagram post template">
                <a:extLst>
                  <a:ext uri="{FF2B5EF4-FFF2-40B4-BE49-F238E27FC236}">
                    <a16:creationId xmlns:a16="http://schemas.microsoft.com/office/drawing/2014/main" id="{6B28E566-D7D4-263C-2C66-81205C9914D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4601" y1="10064" x2="61182" y2="12460"/>
                            <a14:foregroundMark x1="61182" y1="12460" x2="74601" y2="11661"/>
                            <a14:foregroundMark x1="74601" y1="11661" x2="77476" y2="22204"/>
                            <a14:foregroundMark x1="77476" y1="22204" x2="75719" y2="46965"/>
                            <a14:foregroundMark x1="27636" y1="11182" x2="23642" y2="20927"/>
                            <a14:foregroundMark x1="23642" y1="20927" x2="23323" y2="24441"/>
                            <a14:foregroundMark x1="23962" y1="24441" x2="23802" y2="45847"/>
                            <a14:foregroundMark x1="23802" y1="45847" x2="23802" y2="45847"/>
                            <a14:foregroundMark x1="23962" y1="46486" x2="22524" y2="62460"/>
                            <a14:foregroundMark x1="22524" y1="62460" x2="30032" y2="86102"/>
                            <a14:foregroundMark x1="30032" y1="86102" x2="41054" y2="87700"/>
                          </a14:backgroundRemoval>
                        </a14:imgEffect>
                      </a14:imgLayer>
                    </a14:imgProps>
                  </a:ext>
                  <a:ext uri="{28A0092B-C50C-407E-A947-70E740481C1C}">
                    <a14:useLocalDpi xmlns:a14="http://schemas.microsoft.com/office/drawing/2010/main" val="0"/>
                  </a:ext>
                </a:extLst>
              </a:blip>
              <a:srcRect/>
              <a:stretch>
                <a:fillRect/>
              </a:stretch>
            </p:blipFill>
            <p:spPr bwMode="auto">
              <a:xfrm>
                <a:off x="677853" y="297973"/>
                <a:ext cx="4778774" cy="47787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E05397C-3EC9-DC69-FF30-8E717599DD22}"/>
                  </a:ext>
                </a:extLst>
              </p:cNvPr>
              <p:cNvPicPr>
                <a:picLocks noChangeAspect="1"/>
              </p:cNvPicPr>
              <p:nvPr/>
            </p:nvPicPr>
            <p:blipFill>
              <a:blip r:embed="rId6"/>
              <a:stretch>
                <a:fillRect/>
              </a:stretch>
            </p:blipFill>
            <p:spPr>
              <a:xfrm>
                <a:off x="1781767" y="815827"/>
                <a:ext cx="938459" cy="295160"/>
              </a:xfrm>
              <a:prstGeom prst="rect">
                <a:avLst/>
              </a:prstGeom>
            </p:spPr>
          </p:pic>
          <p:sp>
            <p:nvSpPr>
              <p:cNvPr id="14" name="Rectangle 13">
                <a:extLst>
                  <a:ext uri="{FF2B5EF4-FFF2-40B4-BE49-F238E27FC236}">
                    <a16:creationId xmlns:a16="http://schemas.microsoft.com/office/drawing/2014/main" id="{A5F7B7AA-8185-3214-129B-08267F92BC69}"/>
                  </a:ext>
                </a:extLst>
              </p:cNvPr>
              <p:cNvSpPr/>
              <p:nvPr/>
            </p:nvSpPr>
            <p:spPr>
              <a:xfrm>
                <a:off x="1848080" y="3941284"/>
                <a:ext cx="1759944" cy="148728"/>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6" name="Picture 15">
                <a:extLst>
                  <a:ext uri="{FF2B5EF4-FFF2-40B4-BE49-F238E27FC236}">
                    <a16:creationId xmlns:a16="http://schemas.microsoft.com/office/drawing/2014/main" id="{D479C535-27AF-2E1C-7A59-1773E89AF64E}"/>
                  </a:ext>
                </a:extLst>
              </p:cNvPr>
              <p:cNvPicPr>
                <a:picLocks noChangeAspect="1"/>
              </p:cNvPicPr>
              <p:nvPr/>
            </p:nvPicPr>
            <p:blipFill>
              <a:blip r:embed="rId7"/>
              <a:stretch>
                <a:fillRect/>
              </a:stretch>
            </p:blipFill>
            <p:spPr>
              <a:xfrm>
                <a:off x="1815911" y="3935120"/>
                <a:ext cx="569310" cy="161055"/>
              </a:xfrm>
              <a:prstGeom prst="rect">
                <a:avLst/>
              </a:prstGeom>
            </p:spPr>
          </p:pic>
        </p:grpSp>
        <p:pic>
          <p:nvPicPr>
            <p:cNvPr id="5" name="Picture 4">
              <a:extLst>
                <a:ext uri="{FF2B5EF4-FFF2-40B4-BE49-F238E27FC236}">
                  <a16:creationId xmlns:a16="http://schemas.microsoft.com/office/drawing/2014/main" id="{C00E5173-4ADC-5B8A-1EAC-70DC9074A1D8}"/>
                </a:ext>
              </a:extLst>
            </p:cNvPr>
            <p:cNvPicPr>
              <a:picLocks noChangeAspect="1"/>
            </p:cNvPicPr>
            <p:nvPr/>
          </p:nvPicPr>
          <p:blipFill rotWithShape="1">
            <a:blip r:embed="rId8"/>
            <a:srcRect l="5977" t="8926" r="9791" b="7599"/>
            <a:stretch/>
          </p:blipFill>
          <p:spPr>
            <a:xfrm>
              <a:off x="2455882" y="1162106"/>
              <a:ext cx="2030199" cy="2096442"/>
            </a:xfrm>
            <a:prstGeom prst="rect">
              <a:avLst/>
            </a:prstGeom>
          </p:spPr>
        </p:pic>
      </p:grpSp>
      <p:grpSp>
        <p:nvGrpSpPr>
          <p:cNvPr id="32" name="Group 31">
            <a:extLst>
              <a:ext uri="{FF2B5EF4-FFF2-40B4-BE49-F238E27FC236}">
                <a16:creationId xmlns:a16="http://schemas.microsoft.com/office/drawing/2014/main" id="{AFA1573E-D77F-1477-0A37-FEA8B2C6CD4A}"/>
              </a:ext>
            </a:extLst>
          </p:cNvPr>
          <p:cNvGrpSpPr/>
          <p:nvPr/>
        </p:nvGrpSpPr>
        <p:grpSpPr>
          <a:xfrm>
            <a:off x="2606530" y="641538"/>
            <a:ext cx="4000084" cy="4151364"/>
            <a:chOff x="2636011" y="661549"/>
            <a:chExt cx="4000084" cy="4151364"/>
          </a:xfrm>
        </p:grpSpPr>
        <p:grpSp>
          <p:nvGrpSpPr>
            <p:cNvPr id="19" name="Group 18">
              <a:extLst>
                <a:ext uri="{FF2B5EF4-FFF2-40B4-BE49-F238E27FC236}">
                  <a16:creationId xmlns:a16="http://schemas.microsoft.com/office/drawing/2014/main" id="{E0C3C502-411B-D3CD-34F9-D5FC04047847}"/>
                </a:ext>
              </a:extLst>
            </p:cNvPr>
            <p:cNvGrpSpPr/>
            <p:nvPr/>
          </p:nvGrpSpPr>
          <p:grpSpPr>
            <a:xfrm>
              <a:off x="2636011" y="661549"/>
              <a:ext cx="4000084" cy="4151364"/>
              <a:chOff x="677853" y="297973"/>
              <a:chExt cx="4778774" cy="4778774"/>
            </a:xfrm>
          </p:grpSpPr>
          <p:pic>
            <p:nvPicPr>
              <p:cNvPr id="20" name="Picture 2" descr="Free PSD social media instagram post template">
                <a:extLst>
                  <a:ext uri="{FF2B5EF4-FFF2-40B4-BE49-F238E27FC236}">
                    <a16:creationId xmlns:a16="http://schemas.microsoft.com/office/drawing/2014/main" id="{4BA90094-C293-A1CE-C4EB-467BA7E5C6B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4601" y1="10064" x2="61182" y2="12460"/>
                            <a14:foregroundMark x1="61182" y1="12460" x2="74601" y2="11661"/>
                            <a14:foregroundMark x1="74601" y1="11661" x2="77476" y2="22204"/>
                            <a14:foregroundMark x1="77476" y1="22204" x2="75719" y2="46965"/>
                            <a14:foregroundMark x1="27636" y1="11182" x2="23642" y2="20927"/>
                            <a14:foregroundMark x1="23642" y1="20927" x2="23323" y2="24441"/>
                            <a14:foregroundMark x1="23962" y1="24441" x2="23802" y2="45847"/>
                            <a14:foregroundMark x1="23802" y1="45847" x2="23802" y2="45847"/>
                            <a14:foregroundMark x1="23962" y1="46486" x2="22524" y2="62460"/>
                            <a14:foregroundMark x1="22524" y1="62460" x2="30032" y2="86102"/>
                            <a14:foregroundMark x1="30032" y1="86102" x2="41054" y2="87700"/>
                          </a14:backgroundRemoval>
                        </a14:imgEffect>
                      </a14:imgLayer>
                    </a14:imgProps>
                  </a:ext>
                  <a:ext uri="{28A0092B-C50C-407E-A947-70E740481C1C}">
                    <a14:useLocalDpi xmlns:a14="http://schemas.microsoft.com/office/drawing/2010/main" val="0"/>
                  </a:ext>
                </a:extLst>
              </a:blip>
              <a:srcRect/>
              <a:stretch>
                <a:fillRect/>
              </a:stretch>
            </p:blipFill>
            <p:spPr bwMode="auto">
              <a:xfrm>
                <a:off x="677853" y="297973"/>
                <a:ext cx="4778774" cy="477877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F9C1A707-3674-3FB8-361C-CA1849C47457}"/>
                  </a:ext>
                </a:extLst>
              </p:cNvPr>
              <p:cNvPicPr>
                <a:picLocks noChangeAspect="1"/>
              </p:cNvPicPr>
              <p:nvPr/>
            </p:nvPicPr>
            <p:blipFill>
              <a:blip r:embed="rId6"/>
              <a:stretch>
                <a:fillRect/>
              </a:stretch>
            </p:blipFill>
            <p:spPr>
              <a:xfrm>
                <a:off x="1781767" y="815827"/>
                <a:ext cx="938459" cy="295160"/>
              </a:xfrm>
              <a:prstGeom prst="rect">
                <a:avLst/>
              </a:prstGeom>
            </p:spPr>
          </p:pic>
          <p:sp>
            <p:nvSpPr>
              <p:cNvPr id="22" name="Rectangle 21">
                <a:extLst>
                  <a:ext uri="{FF2B5EF4-FFF2-40B4-BE49-F238E27FC236}">
                    <a16:creationId xmlns:a16="http://schemas.microsoft.com/office/drawing/2014/main" id="{6FF811DF-B3EF-DFC9-8DFB-369BDD0994B2}"/>
                  </a:ext>
                </a:extLst>
              </p:cNvPr>
              <p:cNvSpPr/>
              <p:nvPr/>
            </p:nvSpPr>
            <p:spPr>
              <a:xfrm>
                <a:off x="1848080" y="3941284"/>
                <a:ext cx="1759944" cy="148728"/>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23" name="Picture 22">
                <a:extLst>
                  <a:ext uri="{FF2B5EF4-FFF2-40B4-BE49-F238E27FC236}">
                    <a16:creationId xmlns:a16="http://schemas.microsoft.com/office/drawing/2014/main" id="{976012F9-AF2D-543B-30A6-F93D1FB03615}"/>
                  </a:ext>
                </a:extLst>
              </p:cNvPr>
              <p:cNvPicPr>
                <a:picLocks noChangeAspect="1"/>
              </p:cNvPicPr>
              <p:nvPr/>
            </p:nvPicPr>
            <p:blipFill>
              <a:blip r:embed="rId7"/>
              <a:stretch>
                <a:fillRect/>
              </a:stretch>
            </p:blipFill>
            <p:spPr>
              <a:xfrm>
                <a:off x="1815911" y="3935120"/>
                <a:ext cx="569310" cy="161055"/>
              </a:xfrm>
              <a:prstGeom prst="rect">
                <a:avLst/>
              </a:prstGeom>
            </p:spPr>
          </p:pic>
        </p:grpSp>
        <p:pic>
          <p:nvPicPr>
            <p:cNvPr id="7" name="Picture 6">
              <a:extLst>
                <a:ext uri="{FF2B5EF4-FFF2-40B4-BE49-F238E27FC236}">
                  <a16:creationId xmlns:a16="http://schemas.microsoft.com/office/drawing/2014/main" id="{E368EFB7-D9FC-7A46-3AE3-3CB97C570043}"/>
                </a:ext>
              </a:extLst>
            </p:cNvPr>
            <p:cNvPicPr>
              <a:picLocks noChangeAspect="1"/>
            </p:cNvPicPr>
            <p:nvPr/>
          </p:nvPicPr>
          <p:blipFill>
            <a:blip r:embed="rId9"/>
            <a:stretch>
              <a:fillRect/>
            </a:stretch>
          </p:blipFill>
          <p:spPr>
            <a:xfrm>
              <a:off x="3635350" y="1400834"/>
              <a:ext cx="2030199" cy="2085823"/>
            </a:xfrm>
            <a:prstGeom prst="rect">
              <a:avLst/>
            </a:prstGeom>
          </p:spPr>
        </p:pic>
        <p:sp>
          <p:nvSpPr>
            <p:cNvPr id="25" name="Oval 24">
              <a:extLst>
                <a:ext uri="{FF2B5EF4-FFF2-40B4-BE49-F238E27FC236}">
                  <a16:creationId xmlns:a16="http://schemas.microsoft.com/office/drawing/2014/main" id="{F53773EE-CDD3-F135-19A7-997D520FBC38}"/>
                </a:ext>
              </a:extLst>
            </p:cNvPr>
            <p:cNvSpPr/>
            <p:nvPr/>
          </p:nvSpPr>
          <p:spPr>
            <a:xfrm rot="19142793">
              <a:off x="3806329" y="2624459"/>
              <a:ext cx="539393" cy="744535"/>
            </a:xfrm>
            <a:prstGeom prst="ellipse">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33" name="Group 32">
            <a:extLst>
              <a:ext uri="{FF2B5EF4-FFF2-40B4-BE49-F238E27FC236}">
                <a16:creationId xmlns:a16="http://schemas.microsoft.com/office/drawing/2014/main" id="{B2E96D18-F5BC-E586-7F66-DF2794C8D702}"/>
              </a:ext>
            </a:extLst>
          </p:cNvPr>
          <p:cNvGrpSpPr/>
          <p:nvPr/>
        </p:nvGrpSpPr>
        <p:grpSpPr>
          <a:xfrm>
            <a:off x="5523598" y="641538"/>
            <a:ext cx="4000084" cy="4151364"/>
            <a:chOff x="5489026" y="661549"/>
            <a:chExt cx="4000084" cy="4151364"/>
          </a:xfrm>
        </p:grpSpPr>
        <p:grpSp>
          <p:nvGrpSpPr>
            <p:cNvPr id="27" name="Group 26">
              <a:extLst>
                <a:ext uri="{FF2B5EF4-FFF2-40B4-BE49-F238E27FC236}">
                  <a16:creationId xmlns:a16="http://schemas.microsoft.com/office/drawing/2014/main" id="{6851484B-235F-26CD-AE39-87C43DD73DFD}"/>
                </a:ext>
              </a:extLst>
            </p:cNvPr>
            <p:cNvGrpSpPr/>
            <p:nvPr/>
          </p:nvGrpSpPr>
          <p:grpSpPr>
            <a:xfrm>
              <a:off x="5489026" y="661549"/>
              <a:ext cx="4000084" cy="4151364"/>
              <a:chOff x="677853" y="297973"/>
              <a:chExt cx="4778774" cy="4778774"/>
            </a:xfrm>
          </p:grpSpPr>
          <p:pic>
            <p:nvPicPr>
              <p:cNvPr id="28" name="Picture 2" descr="Free PSD social media instagram post template">
                <a:extLst>
                  <a:ext uri="{FF2B5EF4-FFF2-40B4-BE49-F238E27FC236}">
                    <a16:creationId xmlns:a16="http://schemas.microsoft.com/office/drawing/2014/main" id="{C571DE4D-785A-603E-4852-BB0270EC03D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4601" y1="10064" x2="61182" y2="12460"/>
                            <a14:foregroundMark x1="61182" y1="12460" x2="74601" y2="11661"/>
                            <a14:foregroundMark x1="74601" y1="11661" x2="77476" y2="22204"/>
                            <a14:foregroundMark x1="77476" y1="22204" x2="75719" y2="46965"/>
                            <a14:foregroundMark x1="27636" y1="11182" x2="23642" y2="20927"/>
                            <a14:foregroundMark x1="23642" y1="20927" x2="23323" y2="24441"/>
                            <a14:foregroundMark x1="23962" y1="24441" x2="23802" y2="45847"/>
                            <a14:foregroundMark x1="23802" y1="45847" x2="23802" y2="45847"/>
                            <a14:foregroundMark x1="23962" y1="46486" x2="22524" y2="62460"/>
                            <a14:foregroundMark x1="22524" y1="62460" x2="30032" y2="86102"/>
                            <a14:foregroundMark x1="30032" y1="86102" x2="41054" y2="87700"/>
                          </a14:backgroundRemoval>
                        </a14:imgEffect>
                      </a14:imgLayer>
                    </a14:imgProps>
                  </a:ext>
                  <a:ext uri="{28A0092B-C50C-407E-A947-70E740481C1C}">
                    <a14:useLocalDpi xmlns:a14="http://schemas.microsoft.com/office/drawing/2010/main" val="0"/>
                  </a:ext>
                </a:extLst>
              </a:blip>
              <a:srcRect/>
              <a:stretch>
                <a:fillRect/>
              </a:stretch>
            </p:blipFill>
            <p:spPr bwMode="auto">
              <a:xfrm>
                <a:off x="677853" y="297973"/>
                <a:ext cx="4778774" cy="477877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8100F5DE-756C-F46B-8993-E469229DD988}"/>
                  </a:ext>
                </a:extLst>
              </p:cNvPr>
              <p:cNvPicPr>
                <a:picLocks noChangeAspect="1"/>
              </p:cNvPicPr>
              <p:nvPr/>
            </p:nvPicPr>
            <p:blipFill>
              <a:blip r:embed="rId6"/>
              <a:stretch>
                <a:fillRect/>
              </a:stretch>
            </p:blipFill>
            <p:spPr>
              <a:xfrm>
                <a:off x="1781767" y="815827"/>
                <a:ext cx="938459" cy="295160"/>
              </a:xfrm>
              <a:prstGeom prst="rect">
                <a:avLst/>
              </a:prstGeom>
            </p:spPr>
          </p:pic>
          <p:sp>
            <p:nvSpPr>
              <p:cNvPr id="30" name="Rectangle 29">
                <a:extLst>
                  <a:ext uri="{FF2B5EF4-FFF2-40B4-BE49-F238E27FC236}">
                    <a16:creationId xmlns:a16="http://schemas.microsoft.com/office/drawing/2014/main" id="{FFECFEB1-67F4-F0FB-0C30-4A2E2DF43544}"/>
                  </a:ext>
                </a:extLst>
              </p:cNvPr>
              <p:cNvSpPr/>
              <p:nvPr/>
            </p:nvSpPr>
            <p:spPr>
              <a:xfrm>
                <a:off x="1848080" y="3941284"/>
                <a:ext cx="1759944" cy="148728"/>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1" name="Picture 30">
                <a:extLst>
                  <a:ext uri="{FF2B5EF4-FFF2-40B4-BE49-F238E27FC236}">
                    <a16:creationId xmlns:a16="http://schemas.microsoft.com/office/drawing/2014/main" id="{CD7CB19C-2B70-570C-534C-CC2EEEFB5946}"/>
                  </a:ext>
                </a:extLst>
              </p:cNvPr>
              <p:cNvPicPr>
                <a:picLocks noChangeAspect="1"/>
              </p:cNvPicPr>
              <p:nvPr/>
            </p:nvPicPr>
            <p:blipFill>
              <a:blip r:embed="rId7"/>
              <a:stretch>
                <a:fillRect/>
              </a:stretch>
            </p:blipFill>
            <p:spPr>
              <a:xfrm>
                <a:off x="1815911" y="3935120"/>
                <a:ext cx="569310" cy="161055"/>
              </a:xfrm>
              <a:prstGeom prst="rect">
                <a:avLst/>
              </a:prstGeom>
            </p:spPr>
          </p:pic>
        </p:grpSp>
        <p:pic>
          <p:nvPicPr>
            <p:cNvPr id="11" name="Picture 10">
              <a:extLst>
                <a:ext uri="{FF2B5EF4-FFF2-40B4-BE49-F238E27FC236}">
                  <a16:creationId xmlns:a16="http://schemas.microsoft.com/office/drawing/2014/main" id="{9ACA65D7-E1F8-F1E7-24FB-7FABA3C22094}"/>
                </a:ext>
              </a:extLst>
            </p:cNvPr>
            <p:cNvPicPr>
              <a:picLocks noChangeAspect="1"/>
            </p:cNvPicPr>
            <p:nvPr/>
          </p:nvPicPr>
          <p:blipFill>
            <a:blip r:embed="rId10"/>
            <a:stretch>
              <a:fillRect/>
            </a:stretch>
          </p:blipFill>
          <p:spPr>
            <a:xfrm>
              <a:off x="6479847" y="1400834"/>
              <a:ext cx="2030199" cy="2085823"/>
            </a:xfrm>
            <a:prstGeom prst="rect">
              <a:avLst/>
            </a:prstGeom>
          </p:spPr>
        </p:pic>
      </p:grpSp>
      <p:sp>
        <p:nvSpPr>
          <p:cNvPr id="34" name="TextBox 33">
            <a:extLst>
              <a:ext uri="{FF2B5EF4-FFF2-40B4-BE49-F238E27FC236}">
                <a16:creationId xmlns:a16="http://schemas.microsoft.com/office/drawing/2014/main" id="{B362BBFC-3589-78F1-E5AB-3DCDFC9D12D2}"/>
              </a:ext>
            </a:extLst>
          </p:cNvPr>
          <p:cNvSpPr txBox="1"/>
          <p:nvPr/>
        </p:nvSpPr>
        <p:spPr>
          <a:xfrm>
            <a:off x="648134" y="4212290"/>
            <a:ext cx="2193511" cy="646331"/>
          </a:xfrm>
          <a:prstGeom prst="rect">
            <a:avLst/>
          </a:prstGeom>
          <a:noFill/>
        </p:spPr>
        <p:txBody>
          <a:bodyPr wrap="square">
            <a:spAutoFit/>
          </a:bodyPr>
          <a:lstStyle/>
          <a:p>
            <a:pPr lvl="0" algn="ctr">
              <a:lnSpc>
                <a:spcPct val="100000"/>
              </a:lnSpc>
              <a:defRPr cap="all"/>
            </a:pPr>
            <a:r>
              <a:rPr lang="en-GB" sz="1200" b="0" noProof="0">
                <a:solidFill>
                  <a:srgbClr val="0A1D3D"/>
                </a:solidFill>
                <a:latin typeface="Tahoma" panose="020B0604030504040204" pitchFamily="34" charset="0"/>
                <a:ea typeface="Tahoma" panose="020B0604030504040204" pitchFamily="34" charset="0"/>
                <a:cs typeface="Tahoma" panose="020B0604030504040204" pitchFamily="34" charset="0"/>
              </a:rPr>
              <a:t>post MORE </a:t>
            </a:r>
            <a:r>
              <a:rPr lang="en-GB" sz="1200" b="1" noProof="0">
                <a:solidFill>
                  <a:srgbClr val="0A1D3D"/>
                </a:solidFill>
                <a:latin typeface="Tahoma" panose="020B0604030504040204" pitchFamily="34" charset="0"/>
                <a:ea typeface="Tahoma" panose="020B0604030504040204" pitchFamily="34" charset="0"/>
                <a:cs typeface="Tahoma" panose="020B0604030504040204" pitchFamily="34" charset="0"/>
              </a:rPr>
              <a:t>pictures</a:t>
            </a:r>
            <a:r>
              <a:rPr lang="en-GB" sz="1200" b="0" noProof="0">
                <a:solidFill>
                  <a:srgbClr val="0A1D3D"/>
                </a:solidFill>
                <a:latin typeface="Tahoma" panose="020B0604030504040204" pitchFamily="34" charset="0"/>
                <a:ea typeface="Tahoma" panose="020B0604030504040204" pitchFamily="34" charset="0"/>
                <a:cs typeface="Tahoma" panose="020B0604030504040204" pitchFamily="34" charset="0"/>
              </a:rPr>
              <a:t> with a Visible</a:t>
            </a:r>
            <a:r>
              <a:rPr lang="en-GB" sz="1200" b="1" noProof="0">
                <a:solidFill>
                  <a:srgbClr val="0A1D3D"/>
                </a:solidFill>
                <a:latin typeface="Tahoma" panose="020B0604030504040204" pitchFamily="34" charset="0"/>
                <a:ea typeface="Tahoma" panose="020B0604030504040204" pitchFamily="34" charset="0"/>
                <a:cs typeface="Tahoma" panose="020B0604030504040204" pitchFamily="34" charset="0"/>
              </a:rPr>
              <a:t> brand logo </a:t>
            </a:r>
            <a:r>
              <a:rPr lang="en-GB" sz="1200" b="0" noProof="0">
                <a:solidFill>
                  <a:srgbClr val="0A1D3D"/>
                </a:solidFill>
                <a:latin typeface="Tahoma" panose="020B0604030504040204" pitchFamily="34" charset="0"/>
                <a:ea typeface="Tahoma" panose="020B0604030504040204" pitchFamily="34" charset="0"/>
                <a:cs typeface="Tahoma" panose="020B0604030504040204" pitchFamily="34" charset="0"/>
              </a:rPr>
              <a:t>and </a:t>
            </a:r>
            <a:r>
              <a:rPr lang="en-GB" sz="1200" b="1" noProof="0">
                <a:solidFill>
                  <a:srgbClr val="0A1D3D"/>
                </a:solidFill>
                <a:latin typeface="Tahoma" panose="020B0604030504040204" pitchFamily="34" charset="0"/>
                <a:ea typeface="Tahoma" panose="020B0604030504040204" pitchFamily="34" charset="0"/>
                <a:cs typeface="Tahoma" panose="020B0604030504040204" pitchFamily="34" charset="0"/>
              </a:rPr>
              <a:t>planes</a:t>
            </a:r>
          </a:p>
        </p:txBody>
      </p:sp>
      <p:sp>
        <p:nvSpPr>
          <p:cNvPr id="36" name="TextBox 35">
            <a:extLst>
              <a:ext uri="{FF2B5EF4-FFF2-40B4-BE49-F238E27FC236}">
                <a16:creationId xmlns:a16="http://schemas.microsoft.com/office/drawing/2014/main" id="{3248D539-A692-B146-EDB1-94D15A527D1C}"/>
              </a:ext>
            </a:extLst>
          </p:cNvPr>
          <p:cNvSpPr txBox="1"/>
          <p:nvPr/>
        </p:nvSpPr>
        <p:spPr>
          <a:xfrm>
            <a:off x="3421071" y="4304622"/>
            <a:ext cx="2410971" cy="461665"/>
          </a:xfrm>
          <a:prstGeom prst="rect">
            <a:avLst/>
          </a:prstGeom>
          <a:noFill/>
        </p:spPr>
        <p:txBody>
          <a:bodyPr wrap="square">
            <a:spAutoFit/>
          </a:bodyPr>
          <a:lstStyle/>
          <a:p>
            <a:pPr lvl="0" algn="ctr">
              <a:lnSpc>
                <a:spcPct val="100000"/>
              </a:lnSpc>
              <a:defRPr cap="all"/>
            </a:pPr>
            <a:r>
              <a:rPr lang="en-GB" sz="1200" b="0" noProof="0">
                <a:solidFill>
                  <a:srgbClr val="0A1D3D"/>
                </a:solidFill>
                <a:latin typeface="Tahoma" panose="020B0604030504040204" pitchFamily="34" charset="0"/>
                <a:ea typeface="Tahoma" panose="020B0604030504040204" pitchFamily="34" charset="0"/>
                <a:cs typeface="Tahoma" panose="020B0604030504040204" pitchFamily="34" charset="0"/>
              </a:rPr>
              <a:t>Remember to </a:t>
            </a:r>
            <a:r>
              <a:rPr lang="en-GB" sz="1200" b="1" noProof="0">
                <a:solidFill>
                  <a:srgbClr val="0A1D3D"/>
                </a:solidFill>
                <a:latin typeface="Tahoma" panose="020B0604030504040204" pitchFamily="34" charset="0"/>
                <a:ea typeface="Tahoma" panose="020B0604030504040204" pitchFamily="34" charset="0"/>
                <a:cs typeface="Tahoma" panose="020B0604030504040204" pitchFamily="34" charset="0"/>
              </a:rPr>
              <a:t>tag users </a:t>
            </a:r>
            <a:r>
              <a:rPr lang="en-GB" sz="1200" noProof="0">
                <a:solidFill>
                  <a:srgbClr val="0A1D3D"/>
                </a:solidFill>
                <a:latin typeface="Tahoma" panose="020B0604030504040204" pitchFamily="34" charset="0"/>
                <a:ea typeface="Tahoma" panose="020B0604030504040204" pitchFamily="34" charset="0"/>
                <a:cs typeface="Tahoma" panose="020B0604030504040204" pitchFamily="34" charset="0"/>
              </a:rPr>
              <a:t>to</a:t>
            </a:r>
            <a:r>
              <a:rPr lang="en-GB" sz="1200" b="1" noProof="0">
                <a:solidFill>
                  <a:srgbClr val="0A1D3D"/>
                </a:solidFill>
                <a:latin typeface="Tahoma" panose="020B0604030504040204" pitchFamily="34" charset="0"/>
                <a:ea typeface="Tahoma" panose="020B0604030504040204" pitchFamily="34" charset="0"/>
                <a:cs typeface="Tahoma" panose="020B0604030504040204" pitchFamily="34" charset="0"/>
              </a:rPr>
              <a:t> highlight their work</a:t>
            </a:r>
            <a:endParaRPr lang="en-GB" sz="1200" b="0" noProof="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38" name="TextBox 37">
            <a:extLst>
              <a:ext uri="{FF2B5EF4-FFF2-40B4-BE49-F238E27FC236}">
                <a16:creationId xmlns:a16="http://schemas.microsoft.com/office/drawing/2014/main" id="{A5030F50-1514-E7D2-6B82-5931D89AC61A}"/>
              </a:ext>
            </a:extLst>
          </p:cNvPr>
          <p:cNvSpPr txBox="1"/>
          <p:nvPr/>
        </p:nvSpPr>
        <p:spPr>
          <a:xfrm>
            <a:off x="6315778" y="4212290"/>
            <a:ext cx="2486099" cy="646331"/>
          </a:xfrm>
          <a:prstGeom prst="rect">
            <a:avLst/>
          </a:prstGeom>
          <a:noFill/>
        </p:spPr>
        <p:txBody>
          <a:bodyPr wrap="square">
            <a:spAutoFit/>
          </a:bodyPr>
          <a:lstStyle/>
          <a:p>
            <a:pPr lvl="0" algn="ctr">
              <a:lnSpc>
                <a:spcPct val="100000"/>
              </a:lnSpc>
              <a:defRPr cap="all"/>
            </a:pPr>
            <a:r>
              <a:rPr lang="en-GB" sz="1200" b="1" noProof="0">
                <a:solidFill>
                  <a:srgbClr val="0A1D3D"/>
                </a:solidFill>
                <a:latin typeface="Tahoma" panose="020B0604030504040204" pitchFamily="34" charset="0"/>
                <a:ea typeface="Tahoma" panose="020B0604030504040204" pitchFamily="34" charset="0"/>
                <a:cs typeface="Tahoma" panose="020B0604030504040204" pitchFamily="34" charset="0"/>
              </a:rPr>
              <a:t>Incorporate less colour </a:t>
            </a:r>
            <a:r>
              <a:rPr lang="en-GB" sz="1200" b="0" noProof="0">
                <a:solidFill>
                  <a:srgbClr val="0A1D3D"/>
                </a:solidFill>
                <a:latin typeface="Tahoma" panose="020B0604030504040204" pitchFamily="34" charset="0"/>
                <a:ea typeface="Tahoma" panose="020B0604030504040204" pitchFamily="34" charset="0"/>
                <a:cs typeface="Tahoma" panose="020B0604030504040204" pitchFamily="34" charset="0"/>
              </a:rPr>
              <a:t>into your </a:t>
            </a:r>
            <a:r>
              <a:rPr lang="en-GB" sz="1200" b="1" noProof="0">
                <a:solidFill>
                  <a:srgbClr val="0A1D3D"/>
                </a:solidFill>
                <a:latin typeface="Tahoma" panose="020B0604030504040204" pitchFamily="34" charset="0"/>
                <a:ea typeface="Tahoma" panose="020B0604030504040204" pitchFamily="34" charset="0"/>
                <a:cs typeface="Tahoma" panose="020B0604030504040204" pitchFamily="34" charset="0"/>
              </a:rPr>
              <a:t>photos</a:t>
            </a:r>
            <a:r>
              <a:rPr lang="en-GB" sz="1200" b="0" noProof="0">
                <a:solidFill>
                  <a:srgbClr val="0A1D3D"/>
                </a:solidFill>
                <a:latin typeface="Tahoma" panose="020B0604030504040204" pitchFamily="34" charset="0"/>
                <a:ea typeface="Tahoma" panose="020B0604030504040204" pitchFamily="34" charset="0"/>
                <a:cs typeface="Tahoma" panose="020B0604030504040204" pitchFamily="34" charset="0"/>
              </a:rPr>
              <a:t> </a:t>
            </a:r>
            <a:r>
              <a:rPr lang="en-GB" sz="1200">
                <a:solidFill>
                  <a:srgbClr val="0A1D3D"/>
                </a:solidFill>
                <a:latin typeface="Tahoma" panose="020B0604030504040204" pitchFamily="34" charset="0"/>
                <a:ea typeface="Tahoma" panose="020B0604030504040204" pitchFamily="34" charset="0"/>
                <a:cs typeface="Tahoma" panose="020B0604030504040204" pitchFamily="34" charset="0"/>
              </a:rPr>
              <a:t>NOT TO</a:t>
            </a:r>
            <a:r>
              <a:rPr lang="en-GB" sz="1200" b="0" noProof="0">
                <a:solidFill>
                  <a:srgbClr val="0A1D3D"/>
                </a:solidFill>
                <a:latin typeface="Tahoma" panose="020B0604030504040204" pitchFamily="34" charset="0"/>
                <a:ea typeface="Tahoma" panose="020B0604030504040204" pitchFamily="34" charset="0"/>
                <a:cs typeface="Tahoma" panose="020B0604030504040204" pitchFamily="34" charset="0"/>
              </a:rPr>
              <a:t> overwhelm your audience</a:t>
            </a:r>
          </a:p>
        </p:txBody>
      </p:sp>
    </p:spTree>
    <p:extLst>
      <p:ext uri="{BB962C8B-B14F-4D97-AF65-F5344CB8AC3E}">
        <p14:creationId xmlns:p14="http://schemas.microsoft.com/office/powerpoint/2010/main" val="2478924740"/>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solidFill>
                  <a:srgbClr val="0A1D3D"/>
                </a:solidFill>
              </a:rPr>
              <a:t>FURTHER STEPS </a:t>
            </a:r>
          </a:p>
        </p:txBody>
      </p:sp>
      <p:grpSp>
        <p:nvGrpSpPr>
          <p:cNvPr id="12" name="Group 11">
            <a:extLst>
              <a:ext uri="{FF2B5EF4-FFF2-40B4-BE49-F238E27FC236}">
                <a16:creationId xmlns:a16="http://schemas.microsoft.com/office/drawing/2014/main" id="{EB455925-C95F-8962-EBF1-FAE2FEF34BB9}"/>
              </a:ext>
            </a:extLst>
          </p:cNvPr>
          <p:cNvGrpSpPr/>
          <p:nvPr/>
        </p:nvGrpSpPr>
        <p:grpSpPr>
          <a:xfrm>
            <a:off x="420660" y="2492433"/>
            <a:ext cx="4522409" cy="1391500"/>
            <a:chOff x="3506278" y="2123861"/>
            <a:chExt cx="4522409" cy="1391500"/>
          </a:xfrm>
        </p:grpSpPr>
        <p:pic>
          <p:nvPicPr>
            <p:cNvPr id="1026" name="Picture 2" descr="TikTok Logo and symbol, meaning, history, PNG, brand">
              <a:extLst>
                <a:ext uri="{FF2B5EF4-FFF2-40B4-BE49-F238E27FC236}">
                  <a16:creationId xmlns:a16="http://schemas.microsoft.com/office/drawing/2014/main" id="{91D3C999-CABC-AE68-CD81-2EE4A5D248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9" r="18315"/>
            <a:stretch/>
          </p:blipFill>
          <p:spPr bwMode="auto">
            <a:xfrm>
              <a:off x="3506278" y="2123861"/>
              <a:ext cx="1402080" cy="1391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4326C1E-4979-16D8-98B0-A967E154DD2B}"/>
                </a:ext>
              </a:extLst>
            </p:cNvPr>
            <p:cNvPicPr>
              <a:picLocks noChangeAspect="1"/>
            </p:cNvPicPr>
            <p:nvPr/>
          </p:nvPicPr>
          <p:blipFill>
            <a:blip r:embed="rId4"/>
            <a:stretch>
              <a:fillRect/>
            </a:stretch>
          </p:blipFill>
          <p:spPr>
            <a:xfrm>
              <a:off x="6701059" y="2123861"/>
              <a:ext cx="1327628" cy="1391500"/>
            </a:xfrm>
            <a:prstGeom prst="rect">
              <a:avLst/>
            </a:prstGeom>
          </p:spPr>
        </p:pic>
      </p:grpSp>
      <p:sp>
        <p:nvSpPr>
          <p:cNvPr id="11" name="TextBox 10">
            <a:extLst>
              <a:ext uri="{FF2B5EF4-FFF2-40B4-BE49-F238E27FC236}">
                <a16:creationId xmlns:a16="http://schemas.microsoft.com/office/drawing/2014/main" id="{04C83774-D982-29AF-CEDD-D50DC04C63B6}"/>
              </a:ext>
            </a:extLst>
          </p:cNvPr>
          <p:cNvSpPr txBox="1"/>
          <p:nvPr/>
        </p:nvSpPr>
        <p:spPr>
          <a:xfrm>
            <a:off x="148078" y="1247318"/>
            <a:ext cx="5053842" cy="1061829"/>
          </a:xfrm>
          <a:prstGeom prst="rect">
            <a:avLst/>
          </a:prstGeom>
          <a:noFill/>
        </p:spPr>
        <p:txBody>
          <a:bodyPr wrap="square">
            <a:spAutoFit/>
          </a:bodyPr>
          <a:lstStyle/>
          <a:p>
            <a:pPr algn="ctr">
              <a:spcAft>
                <a:spcPts val="600"/>
              </a:spcAft>
            </a:pPr>
            <a:r>
              <a:rPr lang="nl-NL" sz="2000" b="1">
                <a:solidFill>
                  <a:srgbClr val="0F1A42"/>
                </a:solidFill>
                <a:latin typeface="Tahoma" panose="020B0604030504040204" pitchFamily="34" charset="0"/>
                <a:ea typeface="Tahoma" panose="020B0604030504040204" pitchFamily="34" charset="0"/>
                <a:cs typeface="Tahoma" panose="020B0604030504040204" pitchFamily="34" charset="0"/>
              </a:rPr>
              <a:t>New </a:t>
            </a:r>
            <a:r>
              <a:rPr lang="nl-NL" sz="2000" b="1" err="1">
                <a:solidFill>
                  <a:srgbClr val="0F1A42"/>
                </a:solidFill>
                <a:latin typeface="Tahoma" panose="020B0604030504040204" pitchFamily="34" charset="0"/>
                <a:ea typeface="Tahoma" panose="020B0604030504040204" pitchFamily="34" charset="0"/>
                <a:cs typeface="Tahoma" panose="020B0604030504040204" pitchFamily="34" charset="0"/>
              </a:rPr>
              <a:t>forms</a:t>
            </a:r>
            <a:r>
              <a:rPr lang="nl-NL" sz="2000" b="1">
                <a:solidFill>
                  <a:srgbClr val="0F1A42"/>
                </a:solidFill>
                <a:latin typeface="Tahoma" panose="020B0604030504040204" pitchFamily="34" charset="0"/>
                <a:ea typeface="Tahoma" panose="020B0604030504040204" pitchFamily="34" charset="0"/>
                <a:cs typeface="Tahoma" panose="020B0604030504040204" pitchFamily="34" charset="0"/>
              </a:rPr>
              <a:t> of </a:t>
            </a:r>
            <a:r>
              <a:rPr lang="nl-NL" sz="2000" b="1" err="1">
                <a:solidFill>
                  <a:srgbClr val="0F1A42"/>
                </a:solidFill>
                <a:latin typeface="Tahoma" panose="020B0604030504040204" pitchFamily="34" charset="0"/>
                <a:ea typeface="Tahoma" panose="020B0604030504040204" pitchFamily="34" charset="0"/>
                <a:cs typeface="Tahoma" panose="020B0604030504040204" pitchFamily="34" charset="0"/>
              </a:rPr>
              <a:t>social</a:t>
            </a:r>
            <a:r>
              <a:rPr lang="nl-NL" sz="2000" b="1">
                <a:solidFill>
                  <a:srgbClr val="0F1A42"/>
                </a:solidFill>
                <a:latin typeface="Tahoma" panose="020B0604030504040204" pitchFamily="34" charset="0"/>
                <a:ea typeface="Tahoma" panose="020B0604030504040204" pitchFamily="34" charset="0"/>
                <a:cs typeface="Tahoma" panose="020B0604030504040204" pitchFamily="34" charset="0"/>
              </a:rPr>
              <a:t> media</a:t>
            </a:r>
          </a:p>
          <a:p>
            <a:pPr algn="ctr"/>
            <a:r>
              <a:rPr lang="nl-NL" b="1">
                <a:solidFill>
                  <a:srgbClr val="0F1A42"/>
                </a:solidFill>
                <a:latin typeface="Tahoma" panose="020B0604030504040204" pitchFamily="34" charset="0"/>
                <a:ea typeface="Tahoma" panose="020B0604030504040204" pitchFamily="34" charset="0"/>
                <a:cs typeface="Tahoma" panose="020B0604030504040204" pitchFamily="34" charset="0"/>
              </a:rPr>
              <a:t> </a:t>
            </a:r>
            <a:r>
              <a:rPr lang="nl-NL" b="1" err="1">
                <a:solidFill>
                  <a:srgbClr val="0F1A42"/>
                </a:solidFill>
                <a:latin typeface="Tahoma" panose="020B0604030504040204" pitchFamily="34" charset="0"/>
                <a:ea typeface="Tahoma" panose="020B0604030504040204" pitchFamily="34" charset="0"/>
                <a:cs typeface="Tahoma" panose="020B0604030504040204" pitchFamily="34" charset="0"/>
              </a:rPr>
              <a:t>Provide</a:t>
            </a:r>
            <a:r>
              <a:rPr lang="nl-NL" b="1">
                <a:solidFill>
                  <a:srgbClr val="0F1A42"/>
                </a:solidFill>
                <a:latin typeface="Tahoma" panose="020B0604030504040204" pitchFamily="34" charset="0"/>
                <a:ea typeface="Tahoma" panose="020B0604030504040204" pitchFamily="34" charset="0"/>
                <a:cs typeface="Tahoma" panose="020B0604030504040204" pitchFamily="34" charset="0"/>
              </a:rPr>
              <a:t> </a:t>
            </a:r>
            <a:r>
              <a:rPr lang="nl-NL" b="1" err="1">
                <a:solidFill>
                  <a:srgbClr val="0F1A42"/>
                </a:solidFill>
                <a:latin typeface="Tahoma" panose="020B0604030504040204" pitchFamily="34" charset="0"/>
                <a:ea typeface="Tahoma" panose="020B0604030504040204" pitchFamily="34" charset="0"/>
                <a:cs typeface="Tahoma" panose="020B0604030504040204" pitchFamily="34" charset="0"/>
              </a:rPr>
              <a:t>us</a:t>
            </a:r>
            <a:r>
              <a:rPr lang="nl-NL" b="1">
                <a:solidFill>
                  <a:srgbClr val="0F1A42"/>
                </a:solidFill>
                <a:latin typeface="Tahoma" panose="020B0604030504040204" pitchFamily="34" charset="0"/>
                <a:ea typeface="Tahoma" panose="020B0604030504040204" pitchFamily="34" charset="0"/>
                <a:cs typeface="Tahoma" panose="020B0604030504040204" pitchFamily="34" charset="0"/>
              </a:rPr>
              <a:t> </a:t>
            </a:r>
            <a:r>
              <a:rPr lang="nl-NL" b="1" err="1">
                <a:solidFill>
                  <a:srgbClr val="0F1A42"/>
                </a:solidFill>
                <a:latin typeface="Tahoma" panose="020B0604030504040204" pitchFamily="34" charset="0"/>
                <a:ea typeface="Tahoma" panose="020B0604030504040204" pitchFamily="34" charset="0"/>
                <a:cs typeface="Tahoma" panose="020B0604030504040204" pitchFamily="34" charset="0"/>
              </a:rPr>
              <a:t>with</a:t>
            </a:r>
            <a:r>
              <a:rPr lang="nl-NL" b="1">
                <a:solidFill>
                  <a:srgbClr val="0F1A42"/>
                </a:solidFill>
                <a:latin typeface="Tahoma" panose="020B0604030504040204" pitchFamily="34" charset="0"/>
                <a:ea typeface="Tahoma" panose="020B0604030504040204" pitchFamily="34" charset="0"/>
                <a:cs typeface="Tahoma" panose="020B0604030504040204" pitchFamily="34" charset="0"/>
              </a:rPr>
              <a:t> data </a:t>
            </a:r>
            <a:r>
              <a:rPr lang="nl-NL" b="1" err="1">
                <a:solidFill>
                  <a:srgbClr val="0F1A42"/>
                </a:solidFill>
                <a:latin typeface="Tahoma" panose="020B0604030504040204" pitchFamily="34" charset="0"/>
                <a:ea typeface="Tahoma" panose="020B0604030504040204" pitchFamily="34" charset="0"/>
                <a:cs typeface="Tahoma" panose="020B0604030504040204" pitchFamily="34" charset="0"/>
              </a:rPr>
              <a:t>regarding</a:t>
            </a:r>
            <a:endParaRPr lang="nl-NL" b="1">
              <a:solidFill>
                <a:srgbClr val="0F1A42"/>
              </a:solidFill>
              <a:latin typeface="Tahoma" panose="020B0604030504040204" pitchFamily="34" charset="0"/>
              <a:ea typeface="Tahoma" panose="020B0604030504040204" pitchFamily="34" charset="0"/>
              <a:cs typeface="Tahoma" panose="020B0604030504040204" pitchFamily="34" charset="0"/>
            </a:endParaRPr>
          </a:p>
          <a:p>
            <a:pPr>
              <a:spcBef>
                <a:spcPts val="1200"/>
              </a:spcBef>
            </a:pPr>
            <a:r>
              <a:rPr lang="nl-NL" b="1">
                <a:solidFill>
                  <a:srgbClr val="0F1A42"/>
                </a:solidFill>
                <a:latin typeface="Tahoma" panose="020B0604030504040204" pitchFamily="34" charset="0"/>
                <a:ea typeface="Tahoma" panose="020B0604030504040204" pitchFamily="34" charset="0"/>
                <a:cs typeface="Tahoma" panose="020B0604030504040204" pitchFamily="34" charset="0"/>
              </a:rPr>
              <a:t>          </a:t>
            </a:r>
            <a:r>
              <a:rPr lang="nl-NL" b="1" err="1">
                <a:solidFill>
                  <a:srgbClr val="0F1A42"/>
                </a:solidFill>
                <a:latin typeface="Tahoma" panose="020B0604030504040204" pitchFamily="34" charset="0"/>
                <a:ea typeface="Tahoma" panose="020B0604030504040204" pitchFamily="34" charset="0"/>
                <a:cs typeface="Tahoma" panose="020B0604030504040204" pitchFamily="34" charset="0"/>
              </a:rPr>
              <a:t>TikTok</a:t>
            </a:r>
            <a:r>
              <a:rPr lang="nl-NL" b="1">
                <a:solidFill>
                  <a:srgbClr val="0F1A42"/>
                </a:solidFill>
                <a:latin typeface="Tahoma" panose="020B0604030504040204" pitchFamily="34" charset="0"/>
                <a:ea typeface="Tahoma" panose="020B0604030504040204" pitchFamily="34" charset="0"/>
                <a:cs typeface="Tahoma" panose="020B0604030504040204" pitchFamily="34" charset="0"/>
              </a:rPr>
              <a:t>      Instagram </a:t>
            </a:r>
            <a:r>
              <a:rPr lang="nl-NL" b="1" err="1">
                <a:solidFill>
                  <a:srgbClr val="0F1A42"/>
                </a:solidFill>
                <a:latin typeface="Tahoma" panose="020B0604030504040204" pitchFamily="34" charset="0"/>
                <a:ea typeface="Tahoma" panose="020B0604030504040204" pitchFamily="34" charset="0"/>
                <a:cs typeface="Tahoma" panose="020B0604030504040204" pitchFamily="34" charset="0"/>
              </a:rPr>
              <a:t>Stories</a:t>
            </a:r>
            <a:r>
              <a:rPr lang="nl-NL" b="1">
                <a:solidFill>
                  <a:srgbClr val="0F1A42"/>
                </a:solidFill>
                <a:latin typeface="Tahoma" panose="020B0604030504040204" pitchFamily="34" charset="0"/>
                <a:ea typeface="Tahoma" panose="020B0604030504040204" pitchFamily="34" charset="0"/>
                <a:cs typeface="Tahoma" panose="020B0604030504040204" pitchFamily="34" charset="0"/>
              </a:rPr>
              <a:t>     Instagram Reels</a:t>
            </a:r>
            <a:endParaRPr lang="en-GB">
              <a:solidFill>
                <a:srgbClr val="0F1A42"/>
              </a:solidFill>
            </a:endParaRPr>
          </a:p>
        </p:txBody>
      </p:sp>
      <p:sp>
        <p:nvSpPr>
          <p:cNvPr id="8" name="TextBox 7">
            <a:extLst>
              <a:ext uri="{FF2B5EF4-FFF2-40B4-BE49-F238E27FC236}">
                <a16:creationId xmlns:a16="http://schemas.microsoft.com/office/drawing/2014/main" id="{51DDE39C-D68B-165C-5184-4636D99B4770}"/>
              </a:ext>
            </a:extLst>
          </p:cNvPr>
          <p:cNvSpPr txBox="1"/>
          <p:nvPr/>
        </p:nvSpPr>
        <p:spPr>
          <a:xfrm>
            <a:off x="4485606" y="1300792"/>
            <a:ext cx="5053842" cy="784830"/>
          </a:xfrm>
          <a:prstGeom prst="rect">
            <a:avLst/>
          </a:prstGeom>
          <a:noFill/>
        </p:spPr>
        <p:txBody>
          <a:bodyPr wrap="square">
            <a:spAutoFit/>
          </a:bodyPr>
          <a:lstStyle/>
          <a:p>
            <a:pPr algn="ctr">
              <a:spcAft>
                <a:spcPts val="600"/>
              </a:spcAft>
            </a:pPr>
            <a:r>
              <a:rPr lang="nl-NL" sz="2000" b="1">
                <a:solidFill>
                  <a:srgbClr val="0F1A42"/>
                </a:solidFill>
                <a:latin typeface="Tahoma" panose="020B0604030504040204" pitchFamily="34" charset="0"/>
                <a:ea typeface="Tahoma" panose="020B0604030504040204" pitchFamily="34" charset="0"/>
                <a:cs typeface="Tahoma" panose="020B0604030504040204" pitchFamily="34" charset="0"/>
              </a:rPr>
              <a:t>Analyse impact</a:t>
            </a:r>
          </a:p>
          <a:p>
            <a:pPr algn="ctr">
              <a:spcAft>
                <a:spcPts val="600"/>
              </a:spcAft>
            </a:pPr>
            <a:r>
              <a:rPr lang="nl-NL" sz="2000" b="1" err="1">
                <a:solidFill>
                  <a:srgbClr val="0F1A42"/>
                </a:solidFill>
                <a:latin typeface="Tahoma" panose="020B0604030504040204" pitchFamily="34" charset="0"/>
                <a:ea typeface="Tahoma" panose="020B0604030504040204" pitchFamily="34" charset="0"/>
                <a:cs typeface="Tahoma" panose="020B0604030504040204" pitchFamily="34" charset="0"/>
              </a:rPr>
              <a:t>influencer</a:t>
            </a:r>
            <a:r>
              <a:rPr lang="nl-NL" sz="2000" b="1">
                <a:solidFill>
                  <a:srgbClr val="0F1A42"/>
                </a:solidFill>
                <a:latin typeface="Tahoma" panose="020B0604030504040204" pitchFamily="34" charset="0"/>
                <a:ea typeface="Tahoma" panose="020B0604030504040204" pitchFamily="34" charset="0"/>
                <a:cs typeface="Tahoma" panose="020B0604030504040204" pitchFamily="34" charset="0"/>
              </a:rPr>
              <a:t> </a:t>
            </a:r>
            <a:r>
              <a:rPr lang="nl-NL" sz="2000" b="1" err="1">
                <a:solidFill>
                  <a:srgbClr val="0F1A42"/>
                </a:solidFill>
                <a:latin typeface="Tahoma" panose="020B0604030504040204" pitchFamily="34" charset="0"/>
                <a:ea typeface="Tahoma" panose="020B0604030504040204" pitchFamily="34" charset="0"/>
                <a:cs typeface="Tahoma" panose="020B0604030504040204" pitchFamily="34" charset="0"/>
              </a:rPr>
              <a:t>posts</a:t>
            </a:r>
            <a:endParaRPr lang="en-GB">
              <a:solidFill>
                <a:srgbClr val="0F1A42"/>
              </a:solidFill>
            </a:endParaRPr>
          </a:p>
        </p:txBody>
      </p:sp>
      <p:grpSp>
        <p:nvGrpSpPr>
          <p:cNvPr id="22" name="Group 21">
            <a:extLst>
              <a:ext uri="{FF2B5EF4-FFF2-40B4-BE49-F238E27FC236}">
                <a16:creationId xmlns:a16="http://schemas.microsoft.com/office/drawing/2014/main" id="{205C2E17-9F1A-1C78-0355-A8445F9E4832}"/>
              </a:ext>
            </a:extLst>
          </p:cNvPr>
          <p:cNvGrpSpPr/>
          <p:nvPr/>
        </p:nvGrpSpPr>
        <p:grpSpPr>
          <a:xfrm>
            <a:off x="5457107" y="2492433"/>
            <a:ext cx="3078183" cy="1420292"/>
            <a:chOff x="5671517" y="2463641"/>
            <a:chExt cx="3078183" cy="1420292"/>
          </a:xfrm>
        </p:grpSpPr>
        <p:pic>
          <p:nvPicPr>
            <p:cNvPr id="10" name="Graphic 9" descr="Selfie Stick with solid fill">
              <a:extLst>
                <a:ext uri="{FF2B5EF4-FFF2-40B4-BE49-F238E27FC236}">
                  <a16:creationId xmlns:a16="http://schemas.microsoft.com/office/drawing/2014/main" id="{1D944290-EC3F-ACC3-C72E-45D386AA73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1517" y="2492433"/>
              <a:ext cx="1391500" cy="1391500"/>
            </a:xfrm>
            <a:prstGeom prst="rect">
              <a:avLst/>
            </a:prstGeom>
          </p:spPr>
        </p:pic>
        <p:pic>
          <p:nvPicPr>
            <p:cNvPr id="17" name="Graphic 16" descr="Hourglass Finished with solid fill">
              <a:extLst>
                <a:ext uri="{FF2B5EF4-FFF2-40B4-BE49-F238E27FC236}">
                  <a16:creationId xmlns:a16="http://schemas.microsoft.com/office/drawing/2014/main" id="{1A31E9FE-AE13-9548-412A-E27F7A14A7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8387" y="2463641"/>
              <a:ext cx="525983" cy="525983"/>
            </a:xfrm>
            <a:prstGeom prst="rect">
              <a:avLst/>
            </a:prstGeom>
          </p:spPr>
        </p:pic>
        <p:grpSp>
          <p:nvGrpSpPr>
            <p:cNvPr id="18" name="Group 17">
              <a:extLst>
                <a:ext uri="{FF2B5EF4-FFF2-40B4-BE49-F238E27FC236}">
                  <a16:creationId xmlns:a16="http://schemas.microsoft.com/office/drawing/2014/main" id="{7E04A75D-0DFE-C29E-A551-FA4558634047}"/>
                </a:ext>
              </a:extLst>
            </p:cNvPr>
            <p:cNvGrpSpPr/>
            <p:nvPr/>
          </p:nvGrpSpPr>
          <p:grpSpPr>
            <a:xfrm>
              <a:off x="7556357" y="2571750"/>
              <a:ext cx="1193343" cy="1173680"/>
              <a:chOff x="106511" y="2159077"/>
              <a:chExt cx="914400" cy="914400"/>
            </a:xfrm>
            <a:solidFill>
              <a:schemeClr val="accent5">
                <a:lumMod val="95000"/>
              </a:schemeClr>
            </a:solidFill>
          </p:grpSpPr>
          <p:pic>
            <p:nvPicPr>
              <p:cNvPr id="19" name="Graphic 18" descr="Smart Phone with solid fill">
                <a:extLst>
                  <a:ext uri="{FF2B5EF4-FFF2-40B4-BE49-F238E27FC236}">
                    <a16:creationId xmlns:a16="http://schemas.microsoft.com/office/drawing/2014/main" id="{59FB02EB-D994-F244-29DA-BD4C800BCF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511" y="2159077"/>
                <a:ext cx="914400" cy="914400"/>
              </a:xfrm>
              <a:prstGeom prst="rect">
                <a:avLst/>
              </a:prstGeom>
            </p:spPr>
          </p:pic>
          <p:pic>
            <p:nvPicPr>
              <p:cNvPr id="20" name="Graphic 19" descr="Polaroid Pictures with solid fill">
                <a:extLst>
                  <a:ext uri="{FF2B5EF4-FFF2-40B4-BE49-F238E27FC236}">
                    <a16:creationId xmlns:a16="http://schemas.microsoft.com/office/drawing/2014/main" id="{4EEEE9E0-091B-6F09-E858-71460F0701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6488" y="2411590"/>
                <a:ext cx="410741" cy="410741"/>
              </a:xfrm>
              <a:prstGeom prst="rect">
                <a:avLst/>
              </a:prstGeom>
            </p:spPr>
          </p:pic>
        </p:grpSp>
        <p:sp>
          <p:nvSpPr>
            <p:cNvPr id="21" name="Arrow: Right 20">
              <a:extLst>
                <a:ext uri="{FF2B5EF4-FFF2-40B4-BE49-F238E27FC236}">
                  <a16:creationId xmlns:a16="http://schemas.microsoft.com/office/drawing/2014/main" id="{99B33C9D-F4F0-B689-C280-3B7B4AB66D84}"/>
                </a:ext>
              </a:extLst>
            </p:cNvPr>
            <p:cNvSpPr/>
            <p:nvPr/>
          </p:nvSpPr>
          <p:spPr>
            <a:xfrm>
              <a:off x="6996200" y="2953657"/>
              <a:ext cx="760650" cy="497758"/>
            </a:xfrm>
            <a:prstGeom prst="rightArrow">
              <a:avLst/>
            </a:prstGeom>
            <a:solidFill>
              <a:srgbClr val="0F1A42"/>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4" name="Picture 3">
            <a:extLst>
              <a:ext uri="{FF2B5EF4-FFF2-40B4-BE49-F238E27FC236}">
                <a16:creationId xmlns:a16="http://schemas.microsoft.com/office/drawing/2014/main" id="{B783EB3A-6658-A1ED-4215-EE6D4CD42D52}"/>
              </a:ext>
            </a:extLst>
          </p:cNvPr>
          <p:cNvPicPr>
            <a:picLocks noChangeAspect="1" noChangeArrowheads="1"/>
          </p:cNvPicPr>
          <p:nvPr/>
        </p:nvPicPr>
        <p:blipFill rotWithShape="1">
          <a:blip r:embed="rId13">
            <a:clrChange>
              <a:clrFrom>
                <a:srgbClr val="FFF3FF"/>
              </a:clrFrom>
              <a:clrTo>
                <a:srgbClr val="FFF3FF">
                  <a:alpha val="0"/>
                </a:srgbClr>
              </a:clrTo>
            </a:clrChange>
            <a:extLst>
              <a:ext uri="{28A0092B-C50C-407E-A947-70E740481C1C}">
                <a14:useLocalDpi xmlns:a14="http://schemas.microsoft.com/office/drawing/2010/main" val="0"/>
              </a:ext>
            </a:extLst>
          </a:blip>
          <a:srcRect l="22703" t="12935" r="22455" b="10604"/>
          <a:stretch/>
        </p:blipFill>
        <p:spPr bwMode="auto">
          <a:xfrm>
            <a:off x="1943842" y="2521225"/>
            <a:ext cx="1330759" cy="139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602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6"/>
        <p:cNvGrpSpPr/>
        <p:nvPr/>
      </p:nvGrpSpPr>
      <p:grpSpPr>
        <a:xfrm>
          <a:off x="0" y="0"/>
          <a:ext cx="0" cy="0"/>
          <a:chOff x="0" y="0"/>
          <a:chExt cx="0" cy="0"/>
        </a:xfrm>
      </p:grpSpPr>
      <p:sp>
        <p:nvSpPr>
          <p:cNvPr id="3968" name="Google Shape;3968;p40"/>
          <p:cNvSpPr txBox="1">
            <a:spLocks noGrp="1"/>
          </p:cNvSpPr>
          <p:nvPr>
            <p:ph type="title" idx="2"/>
          </p:nvPr>
        </p:nvSpPr>
        <p:spPr>
          <a:xfrm>
            <a:off x="7474835" y="1353544"/>
            <a:ext cx="90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3970" name="Google Shape;3970;p40"/>
          <p:cNvGrpSpPr/>
          <p:nvPr/>
        </p:nvGrpSpPr>
        <p:grpSpPr>
          <a:xfrm>
            <a:off x="4151753" y="1411443"/>
            <a:ext cx="1763602" cy="1672817"/>
            <a:chOff x="4138184" y="930105"/>
            <a:chExt cx="3959591" cy="3755764"/>
          </a:xfrm>
        </p:grpSpPr>
        <p:sp>
          <p:nvSpPr>
            <p:cNvPr id="3971" name="Google Shape;3971;p40"/>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40"/>
            <p:cNvGrpSpPr/>
            <p:nvPr/>
          </p:nvGrpSpPr>
          <p:grpSpPr>
            <a:xfrm>
              <a:off x="4138184" y="930105"/>
              <a:ext cx="3868174" cy="3755764"/>
              <a:chOff x="4138184" y="930105"/>
              <a:chExt cx="3868174" cy="3755764"/>
            </a:xfrm>
          </p:grpSpPr>
          <p:sp>
            <p:nvSpPr>
              <p:cNvPr id="3973" name="Google Shape;3973;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40"/>
          <p:cNvGrpSpPr/>
          <p:nvPr/>
        </p:nvGrpSpPr>
        <p:grpSpPr>
          <a:xfrm rot="-7355672">
            <a:off x="870850" y="88876"/>
            <a:ext cx="2053828" cy="1672589"/>
            <a:chOff x="3394530" y="930105"/>
            <a:chExt cx="4611828" cy="3755764"/>
          </a:xfrm>
        </p:grpSpPr>
        <p:sp>
          <p:nvSpPr>
            <p:cNvPr id="4109" name="Google Shape;4109;p40"/>
            <p:cNvSpPr/>
            <p:nvPr/>
          </p:nvSpPr>
          <p:spPr>
            <a:xfrm>
              <a:off x="3394530" y="121409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40"/>
            <p:cNvGrpSpPr/>
            <p:nvPr/>
          </p:nvGrpSpPr>
          <p:grpSpPr>
            <a:xfrm>
              <a:off x="4138184" y="930105"/>
              <a:ext cx="3868174" cy="3755764"/>
              <a:chOff x="4138184" y="930105"/>
              <a:chExt cx="3868174" cy="3755764"/>
            </a:xfrm>
          </p:grpSpPr>
          <p:sp>
            <p:nvSpPr>
              <p:cNvPr id="4111" name="Google Shape;4111;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6" name="Google Shape;4246;p40"/>
          <p:cNvSpPr/>
          <p:nvPr/>
        </p:nvSpPr>
        <p:spPr>
          <a:xfrm>
            <a:off x="2695575" y="577651"/>
            <a:ext cx="7524750" cy="852425"/>
          </a:xfrm>
          <a:custGeom>
            <a:avLst/>
            <a:gdLst/>
            <a:ahLst/>
            <a:cxnLst/>
            <a:rect l="l" t="t" r="r" b="b"/>
            <a:pathLst>
              <a:path w="300990" h="34097" extrusionOk="0">
                <a:moveTo>
                  <a:pt x="0" y="32520"/>
                </a:moveTo>
                <a:cubicBezTo>
                  <a:pt x="7924" y="35161"/>
                  <a:pt x="18859" y="34616"/>
                  <a:pt x="24765" y="28710"/>
                </a:cubicBezTo>
                <a:cubicBezTo>
                  <a:pt x="31243" y="22232"/>
                  <a:pt x="37345" y="15285"/>
                  <a:pt x="44577" y="9660"/>
                </a:cubicBezTo>
                <a:cubicBezTo>
                  <a:pt x="51934" y="3938"/>
                  <a:pt x="61556" y="578"/>
                  <a:pt x="70866" y="135"/>
                </a:cubicBezTo>
                <a:cubicBezTo>
                  <a:pt x="93542" y="-945"/>
                  <a:pt x="114127" y="15770"/>
                  <a:pt x="136779" y="17280"/>
                </a:cubicBezTo>
                <a:cubicBezTo>
                  <a:pt x="151596" y="18268"/>
                  <a:pt x="166931" y="14015"/>
                  <a:pt x="180213" y="7374"/>
                </a:cubicBezTo>
                <a:cubicBezTo>
                  <a:pt x="184785" y="5088"/>
                  <a:pt x="188887" y="1356"/>
                  <a:pt x="193929" y="516"/>
                </a:cubicBezTo>
                <a:cubicBezTo>
                  <a:pt x="209882" y="-2143"/>
                  <a:pt x="225483" y="7642"/>
                  <a:pt x="241173" y="11565"/>
                </a:cubicBezTo>
                <a:cubicBezTo>
                  <a:pt x="260630" y="16429"/>
                  <a:pt x="281089" y="15554"/>
                  <a:pt x="300990" y="18042"/>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
        <p:nvSpPr>
          <p:cNvPr id="4247" name="Google Shape;4247;p40"/>
          <p:cNvSpPr/>
          <p:nvPr/>
        </p:nvSpPr>
        <p:spPr>
          <a:xfrm>
            <a:off x="928277" y="2335969"/>
            <a:ext cx="3129375" cy="3560000"/>
          </a:xfrm>
          <a:custGeom>
            <a:avLst/>
            <a:gdLst/>
            <a:ahLst/>
            <a:cxnLst/>
            <a:rect l="l" t="t" r="r" b="b"/>
            <a:pathLst>
              <a:path w="125175" h="142400" extrusionOk="0">
                <a:moveTo>
                  <a:pt x="125175" y="12098"/>
                </a:moveTo>
                <a:cubicBezTo>
                  <a:pt x="108411" y="26068"/>
                  <a:pt x="79660" y="31892"/>
                  <a:pt x="60405" y="21623"/>
                </a:cubicBezTo>
                <a:cubicBezTo>
                  <a:pt x="54873" y="18673"/>
                  <a:pt x="57931" y="7034"/>
                  <a:pt x="62691" y="2954"/>
                </a:cubicBezTo>
                <a:cubicBezTo>
                  <a:pt x="67536" y="-1199"/>
                  <a:pt x="79371" y="-1066"/>
                  <a:pt x="81741" y="4859"/>
                </a:cubicBezTo>
                <a:cubicBezTo>
                  <a:pt x="84441" y="11609"/>
                  <a:pt x="78205" y="20786"/>
                  <a:pt x="71835" y="24290"/>
                </a:cubicBezTo>
                <a:cubicBezTo>
                  <a:pt x="65429" y="27813"/>
                  <a:pt x="57961" y="28946"/>
                  <a:pt x="50880" y="30767"/>
                </a:cubicBezTo>
                <a:cubicBezTo>
                  <a:pt x="36012" y="34590"/>
                  <a:pt x="17539" y="32866"/>
                  <a:pt x="6684" y="43721"/>
                </a:cubicBezTo>
                <a:cubicBezTo>
                  <a:pt x="1541" y="48864"/>
                  <a:pt x="-2432" y="59377"/>
                  <a:pt x="2112" y="65057"/>
                </a:cubicBezTo>
                <a:cubicBezTo>
                  <a:pt x="6988" y="71153"/>
                  <a:pt x="16706" y="70627"/>
                  <a:pt x="23829" y="73820"/>
                </a:cubicBezTo>
                <a:cubicBezTo>
                  <a:pt x="27143" y="75306"/>
                  <a:pt x="28734" y="79308"/>
                  <a:pt x="30306" y="82583"/>
                </a:cubicBezTo>
                <a:cubicBezTo>
                  <a:pt x="39052" y="100803"/>
                  <a:pt x="34691" y="128109"/>
                  <a:pt x="20400" y="142400"/>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
        <p:nvSpPr>
          <p:cNvPr id="3967" name="Google Shape;3967;p40"/>
          <p:cNvSpPr txBox="1">
            <a:spLocks noGrp="1"/>
          </p:cNvSpPr>
          <p:nvPr>
            <p:ph type="title"/>
          </p:nvPr>
        </p:nvSpPr>
        <p:spPr>
          <a:xfrm>
            <a:off x="2476501" y="129748"/>
            <a:ext cx="5954250" cy="130017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TECHNICAL REPORT</a:t>
            </a:r>
            <a:endParaRPr/>
          </a:p>
        </p:txBody>
      </p:sp>
      <p:sp>
        <p:nvSpPr>
          <p:cNvPr id="3" name="TextBox 2">
            <a:extLst>
              <a:ext uri="{FF2B5EF4-FFF2-40B4-BE49-F238E27FC236}">
                <a16:creationId xmlns:a16="http://schemas.microsoft.com/office/drawing/2014/main" id="{60ED351A-8B5A-1D82-0151-0C6385095CCE}"/>
              </a:ext>
            </a:extLst>
          </p:cNvPr>
          <p:cNvSpPr txBox="1"/>
          <p:nvPr/>
        </p:nvSpPr>
        <p:spPr>
          <a:xfrm>
            <a:off x="3884057" y="3461944"/>
            <a:ext cx="6450036" cy="1308050"/>
          </a:xfrm>
          <a:prstGeom prst="rect">
            <a:avLst/>
          </a:prstGeom>
          <a:noFill/>
        </p:spPr>
        <p:txBody>
          <a:bodyPr wrap="square">
            <a:spAutoFit/>
          </a:bodyPr>
          <a:lstStyle/>
          <a:p>
            <a:pPr marL="342900" indent="-504000">
              <a:spcAft>
                <a:spcPts val="600"/>
              </a:spcAft>
              <a:buClr>
                <a:srgbClr val="242F58"/>
              </a:buClr>
              <a:buSzPct val="100000"/>
              <a:buAutoNum type="arabicPeriod"/>
            </a:pPr>
            <a:r>
              <a:rPr lang="en-GB" sz="1600" b="1">
                <a:solidFill>
                  <a:srgbClr val="242F58"/>
                </a:solidFill>
                <a:latin typeface="Tahoma" panose="020B0604030504040204" pitchFamily="34" charset="0"/>
                <a:ea typeface="Tahoma" panose="020B0604030504040204" pitchFamily="34" charset="0"/>
                <a:cs typeface="Tahoma" panose="020B0604030504040204" pitchFamily="34" charset="0"/>
              </a:rPr>
              <a:t>Dependent variables &amp; features</a:t>
            </a:r>
          </a:p>
          <a:p>
            <a:pPr marL="342900" indent="-504000">
              <a:spcAft>
                <a:spcPts val="600"/>
              </a:spcAft>
              <a:buClr>
                <a:srgbClr val="242F58"/>
              </a:buClr>
              <a:buSzPct val="100000"/>
              <a:buAutoNum type="arabicPeriod"/>
            </a:pPr>
            <a:r>
              <a:rPr lang="en-GB" sz="1600" b="1">
                <a:solidFill>
                  <a:srgbClr val="242F58"/>
                </a:solidFill>
                <a:latin typeface="Tahoma" panose="020B0604030504040204" pitchFamily="34" charset="0"/>
                <a:ea typeface="Tahoma" panose="020B0604030504040204" pitchFamily="34" charset="0"/>
                <a:cs typeface="Tahoma" panose="020B0604030504040204" pitchFamily="34" charset="0"/>
              </a:rPr>
              <a:t>Preprocessing</a:t>
            </a:r>
          </a:p>
          <a:p>
            <a:pPr marL="342900" indent="-504000">
              <a:spcAft>
                <a:spcPts val="600"/>
              </a:spcAft>
              <a:buClr>
                <a:srgbClr val="242F58"/>
              </a:buClr>
              <a:buSzPct val="100000"/>
              <a:buAutoNum type="arabicPeriod"/>
            </a:pPr>
            <a:r>
              <a:rPr lang="en-GB" sz="1600" b="1">
                <a:solidFill>
                  <a:srgbClr val="242F58"/>
                </a:solidFill>
                <a:latin typeface="Tahoma" panose="020B0604030504040204" pitchFamily="34" charset="0"/>
                <a:ea typeface="Tahoma" panose="020B0604030504040204" pitchFamily="34" charset="0"/>
                <a:cs typeface="Tahoma" panose="020B0604030504040204" pitchFamily="34" charset="0"/>
              </a:rPr>
              <a:t>Modelling intricacies (RFE, non-stationarity)</a:t>
            </a:r>
          </a:p>
          <a:p>
            <a:pPr marL="342900" indent="-504000">
              <a:spcAft>
                <a:spcPts val="600"/>
              </a:spcAft>
              <a:buClr>
                <a:srgbClr val="242F58"/>
              </a:buClr>
              <a:buSzPct val="100000"/>
              <a:buAutoNum type="arabicPeriod"/>
            </a:pPr>
            <a:r>
              <a:rPr lang="en-GB" sz="1600" b="1">
                <a:solidFill>
                  <a:srgbClr val="242F58"/>
                </a:solidFill>
                <a:latin typeface="Tahoma" panose="020B0604030504040204" pitchFamily="34" charset="0"/>
                <a:ea typeface="Tahoma" panose="020B0604030504040204" pitchFamily="34" charset="0"/>
                <a:cs typeface="Tahoma" panose="020B0604030504040204" pitchFamily="34" charset="0"/>
              </a:rPr>
              <a:t>Models used &amp; evaluation</a:t>
            </a:r>
          </a:p>
        </p:txBody>
      </p:sp>
    </p:spTree>
    <p:extLst>
      <p:ext uri="{BB962C8B-B14F-4D97-AF65-F5344CB8AC3E}">
        <p14:creationId xmlns:p14="http://schemas.microsoft.com/office/powerpoint/2010/main" val="611401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5A6C43D-79FC-A072-5ED9-228DFA64B78A}"/>
              </a:ext>
            </a:extLst>
          </p:cNvPr>
          <p:cNvSpPr/>
          <p:nvPr/>
        </p:nvSpPr>
        <p:spPr>
          <a:xfrm>
            <a:off x="7477126" y="4348276"/>
            <a:ext cx="1656968" cy="7952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Picture 43">
            <a:extLst>
              <a:ext uri="{FF2B5EF4-FFF2-40B4-BE49-F238E27FC236}">
                <a16:creationId xmlns:a16="http://schemas.microsoft.com/office/drawing/2014/main" id="{64B2D9E6-17EA-E3D6-CE38-6CE2D468BB98}"/>
              </a:ext>
            </a:extLst>
          </p:cNvPr>
          <p:cNvPicPr>
            <a:picLocks noChangeAspect="1"/>
          </p:cNvPicPr>
          <p:nvPr/>
        </p:nvPicPr>
        <p:blipFill>
          <a:blip r:embed="rId3"/>
          <a:srcRect/>
          <a:stretch/>
        </p:blipFill>
        <p:spPr>
          <a:xfrm>
            <a:off x="4408239" y="2571751"/>
            <a:ext cx="4335392" cy="2055351"/>
          </a:xfrm>
          <a:prstGeom prst="rect">
            <a:avLst/>
          </a:prstGeom>
        </p:spPr>
      </p:pic>
      <p:pic>
        <p:nvPicPr>
          <p:cNvPr id="62" name="Picture 61">
            <a:extLst>
              <a:ext uri="{FF2B5EF4-FFF2-40B4-BE49-F238E27FC236}">
                <a16:creationId xmlns:a16="http://schemas.microsoft.com/office/drawing/2014/main" id="{79FF5231-10E8-0638-FB29-6349C0A86B31}"/>
              </a:ext>
            </a:extLst>
          </p:cNvPr>
          <p:cNvPicPr>
            <a:picLocks noChangeAspect="1"/>
          </p:cNvPicPr>
          <p:nvPr/>
        </p:nvPicPr>
        <p:blipFill>
          <a:blip r:embed="rId4"/>
          <a:srcRect/>
          <a:stretch/>
        </p:blipFill>
        <p:spPr>
          <a:xfrm>
            <a:off x="4408239" y="2571750"/>
            <a:ext cx="4334273" cy="2055351"/>
          </a:xfrm>
          <a:prstGeom prst="rect">
            <a:avLst/>
          </a:prstGeom>
        </p:spPr>
      </p:pic>
      <p:sp>
        <p:nvSpPr>
          <p:cNvPr id="2" name="Title 1">
            <a:extLst>
              <a:ext uri="{FF2B5EF4-FFF2-40B4-BE49-F238E27FC236}">
                <a16:creationId xmlns:a16="http://schemas.microsoft.com/office/drawing/2014/main" id="{4E850612-218A-644D-FBD6-5291BEF5562C}"/>
              </a:ext>
            </a:extLst>
          </p:cNvPr>
          <p:cNvSpPr>
            <a:spLocks noGrp="1"/>
          </p:cNvSpPr>
          <p:nvPr>
            <p:ph type="title"/>
          </p:nvPr>
        </p:nvSpPr>
        <p:spPr/>
        <p:txBody>
          <a:bodyPr/>
          <a:lstStyle/>
          <a:p>
            <a:r>
              <a:rPr lang="en-GB"/>
              <a:t>NUMBER OF FOLLOWERS</a:t>
            </a:r>
          </a:p>
        </p:txBody>
      </p:sp>
      <p:sp>
        <p:nvSpPr>
          <p:cNvPr id="5" name="Text Placeholder 4">
            <a:extLst>
              <a:ext uri="{FF2B5EF4-FFF2-40B4-BE49-F238E27FC236}">
                <a16:creationId xmlns:a16="http://schemas.microsoft.com/office/drawing/2014/main" id="{4604F022-39E0-12B6-C8FB-A198823CED7E}"/>
              </a:ext>
            </a:extLst>
          </p:cNvPr>
          <p:cNvSpPr>
            <a:spLocks noGrp="1"/>
          </p:cNvSpPr>
          <p:nvPr>
            <p:ph type="body" idx="1"/>
          </p:nvPr>
        </p:nvSpPr>
        <p:spPr>
          <a:xfrm>
            <a:off x="573740" y="1049380"/>
            <a:ext cx="8307931" cy="2803800"/>
          </a:xfrm>
        </p:spPr>
        <p:txBody>
          <a:bodyPr/>
          <a:lstStyle/>
          <a:p>
            <a:pPr marL="139700" indent="0">
              <a:buNone/>
            </a:pPr>
            <a:r>
              <a:rPr lang="en-GB" b="1" dirty="0">
                <a:solidFill>
                  <a:srgbClr val="C00000"/>
                </a:solidFill>
                <a:latin typeface="Tahoma" panose="020B0604030504040204" pitchFamily="34" charset="0"/>
                <a:ea typeface="Tahoma" panose="020B0604030504040204" pitchFamily="34" charset="0"/>
                <a:cs typeface="Tahoma" panose="020B0604030504040204" pitchFamily="34" charset="0"/>
              </a:rPr>
              <a:t>Problem</a:t>
            </a:r>
            <a:r>
              <a:rPr lang="en-GB" dirty="0">
                <a:solidFill>
                  <a:srgbClr val="C00000"/>
                </a:solidFill>
                <a:latin typeface="Tahoma" panose="020B0604030504040204" pitchFamily="34" charset="0"/>
                <a:ea typeface="Tahoma" panose="020B0604030504040204" pitchFamily="34" charset="0"/>
                <a:cs typeface="Tahoma" panose="020B0604030504040204" pitchFamily="34" charset="0"/>
              </a:rPr>
              <a:t>: followers at time of posting = followers at time of scraping = constant</a:t>
            </a:r>
          </a:p>
          <a:p>
            <a:pPr marL="139700" indent="0">
              <a:buNone/>
            </a:pPr>
            <a:r>
              <a:rPr lang="en-GB" dirty="0">
                <a:solidFill>
                  <a:srgbClr val="C0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We need follower data from March 2013 – December 2020</a:t>
            </a:r>
            <a:endParaRPr lang="en-GB"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marL="139700" indent="0">
              <a:buNone/>
            </a:pPr>
            <a:endParaRPr lang="en-GB"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B0F4B28-0790-609D-D971-B609220E69FC}"/>
                  </a:ext>
                </a:extLst>
              </p:cNvPr>
              <p:cNvSpPr txBox="1"/>
              <p:nvPr/>
            </p:nvSpPr>
            <p:spPr>
              <a:xfrm>
                <a:off x="4619409" y="329109"/>
                <a:ext cx="4190250" cy="447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0" smtClean="0">
                          <a:solidFill>
                            <a:srgbClr val="242F58"/>
                          </a:solidFill>
                          <a:latin typeface="Cambria Math" panose="02040503050406030204" pitchFamily="18" charset="0"/>
                        </a:rPr>
                        <m:t>𝐄𝐧</m:t>
                      </m:r>
                      <m:r>
                        <a:rPr lang="en-GB" b="1" i="0">
                          <a:solidFill>
                            <a:srgbClr val="242F58"/>
                          </a:solidFill>
                          <a:latin typeface="Cambria Math" panose="02040503050406030204" pitchFamily="18" charset="0"/>
                        </a:rPr>
                        <m:t>𝐠𝐚𝐠𝐞𝐦𝐞𝐧𝐭</m:t>
                      </m:r>
                      <m:r>
                        <a:rPr lang="en-GB" b="1" i="1">
                          <a:solidFill>
                            <a:srgbClr val="242F58"/>
                          </a:solidFill>
                          <a:latin typeface="Cambria Math" panose="02040503050406030204" pitchFamily="18" charset="0"/>
                        </a:rPr>
                        <m:t>= </m:t>
                      </m:r>
                      <m:f>
                        <m:fPr>
                          <m:ctrlPr>
                            <a:rPr lang="en-GB" b="1" i="1">
                              <a:solidFill>
                                <a:srgbClr val="242F58"/>
                              </a:solidFill>
                              <a:latin typeface="Cambria Math" panose="02040503050406030204" pitchFamily="18" charset="0"/>
                            </a:rPr>
                          </m:ctrlPr>
                        </m:fPr>
                        <m:num>
                          <m:r>
                            <a:rPr lang="en-GB" b="1" i="1">
                              <a:solidFill>
                                <a:srgbClr val="242F58"/>
                              </a:solidFill>
                              <a:latin typeface="Cambria Math" panose="02040503050406030204" pitchFamily="18" charset="0"/>
                            </a:rPr>
                            <m:t>𝐥𝐢𝐤𝐞𝐬</m:t>
                          </m:r>
                          <m:r>
                            <a:rPr lang="en-GB" b="1" i="1">
                              <a:solidFill>
                                <a:srgbClr val="242F58"/>
                              </a:solidFill>
                              <a:latin typeface="Cambria Math" panose="02040503050406030204" pitchFamily="18" charset="0"/>
                            </a:rPr>
                            <m:t>+</m:t>
                          </m:r>
                          <m:r>
                            <a:rPr lang="en-GB" b="1" i="1">
                              <a:solidFill>
                                <a:srgbClr val="242F58"/>
                              </a:solidFill>
                              <a:latin typeface="Cambria Math" panose="02040503050406030204" pitchFamily="18" charset="0"/>
                            </a:rPr>
                            <m:t>𝐜𝐨𝐦𝐦𝐞𝐧𝐭𝐬</m:t>
                          </m:r>
                        </m:num>
                        <m:den>
                          <m:r>
                            <a:rPr lang="en-GB" b="1" i="1" smtClean="0">
                              <a:solidFill>
                                <a:srgbClr val="C00000"/>
                              </a:solidFill>
                              <a:latin typeface="Cambria Math" panose="02040503050406030204" pitchFamily="18" charset="0"/>
                            </a:rPr>
                            <m:t>𝐟𝐨𝐥𝐥𝐨𝐰𝐞𝐫𝐬</m:t>
                          </m:r>
                          <m:r>
                            <a:rPr lang="en-GB" b="1" i="1" smtClean="0">
                              <a:solidFill>
                                <a:srgbClr val="C00000"/>
                              </a:solidFill>
                              <a:latin typeface="Cambria Math" panose="02040503050406030204" pitchFamily="18" charset="0"/>
                            </a:rPr>
                            <m:t> </m:t>
                          </m:r>
                          <m:r>
                            <a:rPr lang="en-GB" b="1" i="1" smtClean="0">
                              <a:solidFill>
                                <a:srgbClr val="C00000"/>
                              </a:solidFill>
                              <a:latin typeface="Cambria Math" panose="02040503050406030204" pitchFamily="18" charset="0"/>
                            </a:rPr>
                            <m:t>𝐚𝐭</m:t>
                          </m:r>
                          <m:r>
                            <a:rPr lang="en-GB" b="1" i="1" smtClean="0">
                              <a:solidFill>
                                <a:srgbClr val="C00000"/>
                              </a:solidFill>
                              <a:latin typeface="Cambria Math" panose="02040503050406030204" pitchFamily="18" charset="0"/>
                            </a:rPr>
                            <m:t> </m:t>
                          </m:r>
                          <m:r>
                            <a:rPr lang="en-GB" b="1" i="1" smtClean="0">
                              <a:solidFill>
                                <a:srgbClr val="C00000"/>
                              </a:solidFill>
                              <a:latin typeface="Cambria Math" panose="02040503050406030204" pitchFamily="18" charset="0"/>
                            </a:rPr>
                            <m:t>𝐭𝐢𝐦𝐞</m:t>
                          </m:r>
                          <m:r>
                            <a:rPr lang="en-GB" b="1" i="1" smtClean="0">
                              <a:solidFill>
                                <a:srgbClr val="C00000"/>
                              </a:solidFill>
                              <a:latin typeface="Cambria Math" panose="02040503050406030204" pitchFamily="18" charset="0"/>
                            </a:rPr>
                            <m:t> </m:t>
                          </m:r>
                          <m:r>
                            <a:rPr lang="en-GB" b="1" i="1" smtClean="0">
                              <a:solidFill>
                                <a:srgbClr val="C00000"/>
                              </a:solidFill>
                              <a:latin typeface="Cambria Math" panose="02040503050406030204" pitchFamily="18" charset="0"/>
                            </a:rPr>
                            <m:t>𝐨𝐟</m:t>
                          </m:r>
                          <m:r>
                            <a:rPr lang="en-GB" b="1" i="1" smtClean="0">
                              <a:solidFill>
                                <a:srgbClr val="C00000"/>
                              </a:solidFill>
                              <a:latin typeface="Cambria Math" panose="02040503050406030204" pitchFamily="18" charset="0"/>
                            </a:rPr>
                            <m:t> </m:t>
                          </m:r>
                          <m:r>
                            <a:rPr lang="en-GB" b="1" i="1" smtClean="0">
                              <a:solidFill>
                                <a:srgbClr val="C00000"/>
                              </a:solidFill>
                              <a:latin typeface="Cambria Math" panose="02040503050406030204" pitchFamily="18" charset="0"/>
                            </a:rPr>
                            <m:t>𝐩𝐨𝐬𝐭𝐢𝐧𝐠</m:t>
                          </m:r>
                        </m:den>
                      </m:f>
                      <m:r>
                        <a:rPr lang="en-GB" b="1" i="1">
                          <a:solidFill>
                            <a:srgbClr val="242F58"/>
                          </a:solidFill>
                          <a:latin typeface="Cambria Math" panose="02040503050406030204" pitchFamily="18" charset="0"/>
                        </a:rPr>
                        <m:t>∗</m:t>
                      </m:r>
                      <m:r>
                        <a:rPr lang="en-GB" b="1" i="1">
                          <a:solidFill>
                            <a:srgbClr val="242F58"/>
                          </a:solidFill>
                          <a:latin typeface="Cambria Math" panose="02040503050406030204" pitchFamily="18" charset="0"/>
                        </a:rPr>
                        <m:t>𝟏𝟎𝟎</m:t>
                      </m:r>
                    </m:oMath>
                  </m:oMathPara>
                </a14:m>
                <a:endParaRPr lang="en-GB" b="1" i="1">
                  <a:solidFill>
                    <a:srgbClr val="242F58"/>
                  </a:solidFill>
                  <a:latin typeface="Cambria Math" panose="02040503050406030204" pitchFamily="18" charset="0"/>
                </a:endParaRPr>
              </a:p>
            </p:txBody>
          </p:sp>
        </mc:Choice>
        <mc:Fallback>
          <p:sp>
            <p:nvSpPr>
              <p:cNvPr id="6" name="TextBox 5">
                <a:extLst>
                  <a:ext uri="{FF2B5EF4-FFF2-40B4-BE49-F238E27FC236}">
                    <a16:creationId xmlns:a16="http://schemas.microsoft.com/office/drawing/2014/main" id="{8B0F4B28-0790-609D-D971-B609220E69FC}"/>
                  </a:ext>
                </a:extLst>
              </p:cNvPr>
              <p:cNvSpPr txBox="1">
                <a:spLocks noRot="1" noChangeAspect="1" noMove="1" noResize="1" noEditPoints="1" noAdjustHandles="1" noChangeArrowheads="1" noChangeShapeType="1" noTextEdit="1"/>
              </p:cNvSpPr>
              <p:nvPr/>
            </p:nvSpPr>
            <p:spPr>
              <a:xfrm>
                <a:off x="4619409" y="329109"/>
                <a:ext cx="4190250" cy="447110"/>
              </a:xfrm>
              <a:prstGeom prst="rect">
                <a:avLst/>
              </a:prstGeom>
              <a:blipFill>
                <a:blip r:embed="rId5"/>
                <a:stretch>
                  <a:fillRect l="-582" t="-2740" r="-437" b="-16438"/>
                </a:stretch>
              </a:blipFill>
            </p:spPr>
            <p:txBody>
              <a:bodyPr/>
              <a:lstStyle/>
              <a:p>
                <a:r>
                  <a:rPr lang="en-GB">
                    <a:noFill/>
                  </a:rPr>
                  <a:t> </a:t>
                </a:r>
              </a:p>
            </p:txBody>
          </p:sp>
        </mc:Fallback>
      </mc:AlternateContent>
      <p:grpSp>
        <p:nvGrpSpPr>
          <p:cNvPr id="19" name="Group 18">
            <a:extLst>
              <a:ext uri="{FF2B5EF4-FFF2-40B4-BE49-F238E27FC236}">
                <a16:creationId xmlns:a16="http://schemas.microsoft.com/office/drawing/2014/main" id="{6A210907-1BAE-C447-3E0E-5FA19FF98E8B}"/>
              </a:ext>
            </a:extLst>
          </p:cNvPr>
          <p:cNvGrpSpPr/>
          <p:nvPr/>
        </p:nvGrpSpPr>
        <p:grpSpPr>
          <a:xfrm>
            <a:off x="613574" y="1790966"/>
            <a:ext cx="3334922" cy="988052"/>
            <a:chOff x="261210" y="1790966"/>
            <a:chExt cx="3334922" cy="988052"/>
          </a:xfrm>
        </p:grpSpPr>
        <p:pic>
          <p:nvPicPr>
            <p:cNvPr id="20" name="Picture 19">
              <a:extLst>
                <a:ext uri="{FF2B5EF4-FFF2-40B4-BE49-F238E27FC236}">
                  <a16:creationId xmlns:a16="http://schemas.microsoft.com/office/drawing/2014/main" id="{8797D316-E103-4DEF-B428-081C88B66E29}"/>
                </a:ext>
              </a:extLst>
            </p:cNvPr>
            <p:cNvPicPr>
              <a:picLocks noChangeAspect="1"/>
            </p:cNvPicPr>
            <p:nvPr/>
          </p:nvPicPr>
          <p:blipFill>
            <a:blip r:embed="rId6"/>
            <a:stretch>
              <a:fillRect/>
            </a:stretch>
          </p:blipFill>
          <p:spPr>
            <a:xfrm>
              <a:off x="261210" y="1790966"/>
              <a:ext cx="3313641" cy="988052"/>
            </a:xfrm>
            <a:prstGeom prst="rect">
              <a:avLst/>
            </a:prstGeom>
          </p:spPr>
        </p:pic>
        <p:sp>
          <p:nvSpPr>
            <p:cNvPr id="16" name="Rectangle 15">
              <a:extLst>
                <a:ext uri="{FF2B5EF4-FFF2-40B4-BE49-F238E27FC236}">
                  <a16:creationId xmlns:a16="http://schemas.microsoft.com/office/drawing/2014/main" id="{F130ACC3-9B09-8A75-564B-1EE3AE3C9CC0}"/>
                </a:ext>
              </a:extLst>
            </p:cNvPr>
            <p:cNvSpPr/>
            <p:nvPr/>
          </p:nvSpPr>
          <p:spPr>
            <a:xfrm>
              <a:off x="1918030" y="1845522"/>
              <a:ext cx="1560666" cy="1791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139F4CB2-7819-996D-1890-ECCB56EB47B4}"/>
                </a:ext>
              </a:extLst>
            </p:cNvPr>
            <p:cNvPicPr>
              <a:picLocks noChangeAspect="1"/>
            </p:cNvPicPr>
            <p:nvPr/>
          </p:nvPicPr>
          <p:blipFill>
            <a:blip r:embed="rId7"/>
            <a:stretch>
              <a:fillRect/>
            </a:stretch>
          </p:blipFill>
          <p:spPr>
            <a:xfrm>
              <a:off x="2325758" y="1933687"/>
              <a:ext cx="1270374" cy="146216"/>
            </a:xfrm>
            <a:prstGeom prst="rect">
              <a:avLst/>
            </a:prstGeom>
          </p:spPr>
        </p:pic>
      </p:grpSp>
      <p:pic>
        <p:nvPicPr>
          <p:cNvPr id="1028" name="Picture 4" descr="Social Blade - Social Media | YouTube | Twitch | Instagram">
            <a:extLst>
              <a:ext uri="{FF2B5EF4-FFF2-40B4-BE49-F238E27FC236}">
                <a16:creationId xmlns:a16="http://schemas.microsoft.com/office/drawing/2014/main" id="{52B2D55E-DE96-5959-A209-A991AE5AF91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7564"/>
          <a:stretch/>
        </p:blipFill>
        <p:spPr bwMode="auto">
          <a:xfrm>
            <a:off x="613574" y="1645330"/>
            <a:ext cx="626601" cy="3505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D9BADD0-4640-C4F7-48F4-025B46C3502F}"/>
              </a:ext>
            </a:extLst>
          </p:cNvPr>
          <p:cNvSpPr txBox="1"/>
          <p:nvPr/>
        </p:nvSpPr>
        <p:spPr>
          <a:xfrm>
            <a:off x="1240175" y="1644799"/>
            <a:ext cx="2207081" cy="261610"/>
          </a:xfrm>
          <a:prstGeom prst="rect">
            <a:avLst/>
          </a:prstGeom>
          <a:noFill/>
        </p:spPr>
        <p:txBody>
          <a:bodyPr wrap="square" rtlCol="0">
            <a:spAutoFit/>
          </a:bodyPr>
          <a:lstStyle/>
          <a:p>
            <a:r>
              <a:rPr lang="en-GB" sz="1100" b="1">
                <a:solidFill>
                  <a:srgbClr val="B53526"/>
                </a:solidFill>
                <a:latin typeface="Tahoma" panose="020B0604030504040204" pitchFamily="34" charset="0"/>
                <a:ea typeface="Tahoma" panose="020B0604030504040204" pitchFamily="34" charset="0"/>
                <a:cs typeface="Tahoma" panose="020B0604030504040204" pitchFamily="34" charset="0"/>
              </a:rPr>
              <a:t>But: only until end of 2018</a:t>
            </a:r>
          </a:p>
        </p:txBody>
      </p:sp>
      <p:pic>
        <p:nvPicPr>
          <p:cNvPr id="22" name="Picture 21" descr="A black and red text&#10;&#10;Description automatically generated">
            <a:extLst>
              <a:ext uri="{FF2B5EF4-FFF2-40B4-BE49-F238E27FC236}">
                <a16:creationId xmlns:a16="http://schemas.microsoft.com/office/drawing/2014/main" id="{0CCD9566-CAEC-23FF-A77B-4EC512D3A2F4}"/>
              </a:ext>
            </a:extLst>
          </p:cNvPr>
          <p:cNvPicPr>
            <a:picLocks noChangeAspect="1"/>
          </p:cNvPicPr>
          <p:nvPr/>
        </p:nvPicPr>
        <p:blipFill>
          <a:blip r:embed="rId9"/>
          <a:stretch>
            <a:fillRect/>
          </a:stretch>
        </p:blipFill>
        <p:spPr>
          <a:xfrm>
            <a:off x="694766" y="2994873"/>
            <a:ext cx="1103799" cy="401381"/>
          </a:xfrm>
          <a:prstGeom prst="rect">
            <a:avLst/>
          </a:prstGeom>
        </p:spPr>
      </p:pic>
      <p:grpSp>
        <p:nvGrpSpPr>
          <p:cNvPr id="23" name="Group 22">
            <a:extLst>
              <a:ext uri="{FF2B5EF4-FFF2-40B4-BE49-F238E27FC236}">
                <a16:creationId xmlns:a16="http://schemas.microsoft.com/office/drawing/2014/main" id="{10085719-914D-F25B-05CF-1765332DD589}"/>
              </a:ext>
            </a:extLst>
          </p:cNvPr>
          <p:cNvGrpSpPr/>
          <p:nvPr/>
        </p:nvGrpSpPr>
        <p:grpSpPr>
          <a:xfrm>
            <a:off x="9906" y="3542999"/>
            <a:ext cx="4109227" cy="1373958"/>
            <a:chOff x="1823465" y="3262578"/>
            <a:chExt cx="5947464" cy="1988591"/>
          </a:xfrm>
        </p:grpSpPr>
        <p:pic>
          <p:nvPicPr>
            <p:cNvPr id="24" name="Picture 23">
              <a:extLst>
                <a:ext uri="{FF2B5EF4-FFF2-40B4-BE49-F238E27FC236}">
                  <a16:creationId xmlns:a16="http://schemas.microsoft.com/office/drawing/2014/main" id="{3AA7BE74-0537-3D10-9EB2-AD04C08748DD}"/>
                </a:ext>
              </a:extLst>
            </p:cNvPr>
            <p:cNvPicPr>
              <a:picLocks noChangeAspect="1"/>
            </p:cNvPicPr>
            <p:nvPr/>
          </p:nvPicPr>
          <p:blipFill>
            <a:blip r:embed="rId10"/>
            <a:stretch>
              <a:fillRect/>
            </a:stretch>
          </p:blipFill>
          <p:spPr>
            <a:xfrm>
              <a:off x="2814694" y="3262578"/>
              <a:ext cx="4956235" cy="974973"/>
            </a:xfrm>
            <a:prstGeom prst="rect">
              <a:avLst/>
            </a:prstGeom>
          </p:spPr>
        </p:pic>
        <p:pic>
          <p:nvPicPr>
            <p:cNvPr id="25" name="Picture 24">
              <a:extLst>
                <a:ext uri="{FF2B5EF4-FFF2-40B4-BE49-F238E27FC236}">
                  <a16:creationId xmlns:a16="http://schemas.microsoft.com/office/drawing/2014/main" id="{7B569FB3-DD78-B580-6F38-01F7E13C197E}"/>
                </a:ext>
              </a:extLst>
            </p:cNvPr>
            <p:cNvPicPr>
              <a:picLocks noChangeAspect="1"/>
            </p:cNvPicPr>
            <p:nvPr/>
          </p:nvPicPr>
          <p:blipFill rotWithShape="1">
            <a:blip r:embed="rId11"/>
            <a:srcRect b="33720"/>
            <a:stretch/>
          </p:blipFill>
          <p:spPr>
            <a:xfrm>
              <a:off x="2814694" y="4318526"/>
              <a:ext cx="4956235" cy="932643"/>
            </a:xfrm>
            <a:prstGeom prst="rect">
              <a:avLst/>
            </a:prstGeom>
          </p:spPr>
        </p:pic>
        <p:sp>
          <p:nvSpPr>
            <p:cNvPr id="26" name="TextBox 25">
              <a:extLst>
                <a:ext uri="{FF2B5EF4-FFF2-40B4-BE49-F238E27FC236}">
                  <a16:creationId xmlns:a16="http://schemas.microsoft.com/office/drawing/2014/main" id="{B03D1396-0E77-6AED-F25A-CC7504CEFFA3}"/>
                </a:ext>
              </a:extLst>
            </p:cNvPr>
            <p:cNvSpPr txBox="1"/>
            <p:nvPr/>
          </p:nvSpPr>
          <p:spPr>
            <a:xfrm>
              <a:off x="1823465" y="3439131"/>
              <a:ext cx="1135505" cy="579097"/>
            </a:xfrm>
            <a:prstGeom prst="rect">
              <a:avLst/>
            </a:prstGeom>
            <a:noFill/>
          </p:spPr>
          <p:txBody>
            <a:bodyPr wrap="square">
              <a:spAutoFit/>
            </a:bodyPr>
            <a:lstStyle/>
            <a:p>
              <a:pPr algn="ctr"/>
              <a:r>
                <a:rPr lang="en-GB" sz="1000" b="1">
                  <a:solidFill>
                    <a:srgbClr val="0A1D3D"/>
                  </a:solidFill>
                  <a:latin typeface="Tahoma" panose="020B0604030504040204" pitchFamily="34" charset="0"/>
                  <a:ea typeface="Tahoma" panose="020B0604030504040204" pitchFamily="34" charset="0"/>
                  <a:cs typeface="Tahoma" panose="020B0604030504040204" pitchFamily="34" charset="0"/>
                </a:rPr>
                <a:t>August 2013</a:t>
              </a:r>
              <a:endParaRPr lang="en-GB" sz="1000"/>
            </a:p>
          </p:txBody>
        </p:sp>
        <p:sp>
          <p:nvSpPr>
            <p:cNvPr id="27" name="TextBox 26">
              <a:extLst>
                <a:ext uri="{FF2B5EF4-FFF2-40B4-BE49-F238E27FC236}">
                  <a16:creationId xmlns:a16="http://schemas.microsoft.com/office/drawing/2014/main" id="{0BEB1D4E-05CE-FF78-9FBD-6F4FCF5ADDD4}"/>
                </a:ext>
              </a:extLst>
            </p:cNvPr>
            <p:cNvSpPr txBox="1"/>
            <p:nvPr/>
          </p:nvSpPr>
          <p:spPr>
            <a:xfrm>
              <a:off x="1823465" y="4506328"/>
              <a:ext cx="1135505" cy="579097"/>
            </a:xfrm>
            <a:prstGeom prst="rect">
              <a:avLst/>
            </a:prstGeom>
            <a:noFill/>
          </p:spPr>
          <p:txBody>
            <a:bodyPr wrap="square">
              <a:spAutoFit/>
            </a:bodyPr>
            <a:lstStyle/>
            <a:p>
              <a:pPr algn="ctr"/>
              <a:r>
                <a:rPr lang="en-GB" sz="1000" b="1">
                  <a:solidFill>
                    <a:srgbClr val="0A1D3D"/>
                  </a:solidFill>
                  <a:latin typeface="Tahoma" panose="020B0604030504040204" pitchFamily="34" charset="0"/>
                  <a:ea typeface="Tahoma" panose="020B0604030504040204" pitchFamily="34" charset="0"/>
                  <a:cs typeface="Tahoma" panose="020B0604030504040204" pitchFamily="34" charset="0"/>
                </a:rPr>
                <a:t>March 2015</a:t>
              </a:r>
              <a:endParaRPr lang="en-GB" sz="1000"/>
            </a:p>
          </p:txBody>
        </p:sp>
      </p:grpSp>
      <p:pic>
        <p:nvPicPr>
          <p:cNvPr id="30" name="Picture 29">
            <a:extLst>
              <a:ext uri="{FF2B5EF4-FFF2-40B4-BE49-F238E27FC236}">
                <a16:creationId xmlns:a16="http://schemas.microsoft.com/office/drawing/2014/main" id="{BA78C162-2688-56CB-A578-48198A3E43D7}"/>
              </a:ext>
            </a:extLst>
          </p:cNvPr>
          <p:cNvPicPr>
            <a:picLocks noChangeAspect="1"/>
          </p:cNvPicPr>
          <p:nvPr/>
        </p:nvPicPr>
        <p:blipFill>
          <a:blip r:embed="rId12"/>
          <a:stretch>
            <a:fillRect/>
          </a:stretch>
        </p:blipFill>
        <p:spPr>
          <a:xfrm>
            <a:off x="1904493" y="2942965"/>
            <a:ext cx="2214640" cy="453289"/>
          </a:xfrm>
          <a:prstGeom prst="rect">
            <a:avLst/>
          </a:prstGeom>
        </p:spPr>
      </p:pic>
      <p:cxnSp>
        <p:nvCxnSpPr>
          <p:cNvPr id="33" name="Straight Connector 32">
            <a:extLst>
              <a:ext uri="{FF2B5EF4-FFF2-40B4-BE49-F238E27FC236}">
                <a16:creationId xmlns:a16="http://schemas.microsoft.com/office/drawing/2014/main" id="{1E84A674-365C-E436-E49B-A9525CA9D3E3}"/>
              </a:ext>
            </a:extLst>
          </p:cNvPr>
          <p:cNvCxnSpPr>
            <a:cxnSpLocks/>
          </p:cNvCxnSpPr>
          <p:nvPr/>
        </p:nvCxnSpPr>
        <p:spPr>
          <a:xfrm>
            <a:off x="200250" y="2834640"/>
            <a:ext cx="4005990" cy="0"/>
          </a:xfrm>
          <a:prstGeom prst="line">
            <a:avLst/>
          </a:prstGeom>
          <a:ln w="19050">
            <a:solidFill>
              <a:srgbClr val="242F58"/>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15D0FF-7D1C-84CB-4118-322C84829B7A}"/>
              </a:ext>
            </a:extLst>
          </p:cNvPr>
          <p:cNvSpPr txBox="1"/>
          <p:nvPr/>
        </p:nvSpPr>
        <p:spPr>
          <a:xfrm>
            <a:off x="4474266" y="2124147"/>
            <a:ext cx="4335393" cy="369332"/>
          </a:xfrm>
          <a:prstGeom prst="rect">
            <a:avLst/>
          </a:prstGeom>
          <a:noFill/>
        </p:spPr>
        <p:txBody>
          <a:bodyPr wrap="square">
            <a:spAutoFit/>
          </a:bodyPr>
          <a:lstStyle/>
          <a:p>
            <a:pPr algn="ctr">
              <a:spcAft>
                <a:spcPts val="600"/>
              </a:spcAft>
            </a:pPr>
            <a:r>
              <a:rPr lang="nl-NL" sz="1800" b="1" err="1">
                <a:solidFill>
                  <a:srgbClr val="0F1A42"/>
                </a:solidFill>
                <a:latin typeface="Tahoma" panose="020B0604030504040204" pitchFamily="34" charset="0"/>
                <a:ea typeface="Tahoma" panose="020B0604030504040204" pitchFamily="34" charset="0"/>
                <a:cs typeface="Tahoma" panose="020B0604030504040204" pitchFamily="34" charset="0"/>
              </a:rPr>
              <a:t>Followers</a:t>
            </a:r>
            <a:r>
              <a:rPr lang="nl-NL" sz="1800" b="1">
                <a:solidFill>
                  <a:srgbClr val="0F1A42"/>
                </a:solidFill>
                <a:latin typeface="Tahoma" panose="020B0604030504040204" pitchFamily="34" charset="0"/>
                <a:ea typeface="Tahoma" panose="020B0604030504040204" pitchFamily="34" charset="0"/>
                <a:cs typeface="Tahoma" panose="020B0604030504040204" pitchFamily="34" charset="0"/>
              </a:rPr>
              <a:t> over time</a:t>
            </a:r>
          </a:p>
        </p:txBody>
      </p:sp>
    </p:spTree>
    <p:extLst>
      <p:ext uri="{BB962C8B-B14F-4D97-AF65-F5344CB8AC3E}">
        <p14:creationId xmlns:p14="http://schemas.microsoft.com/office/powerpoint/2010/main" val="153341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FB37-1E2A-DE62-BAD4-EC29286C407E}"/>
              </a:ext>
            </a:extLst>
          </p:cNvPr>
          <p:cNvSpPr>
            <a:spLocks noGrp="1"/>
          </p:cNvSpPr>
          <p:nvPr>
            <p:ph type="title"/>
          </p:nvPr>
        </p:nvSpPr>
        <p:spPr/>
        <p:txBody>
          <a:bodyPr/>
          <a:lstStyle/>
          <a:p>
            <a:r>
              <a:rPr lang="en-GB"/>
              <a:t>Feature: </a:t>
            </a:r>
            <a:r>
              <a:rPr lang="en-GB" err="1"/>
              <a:t>Has_Brand_logo</a:t>
            </a:r>
            <a:endParaRPr lang="en-GB"/>
          </a:p>
        </p:txBody>
      </p:sp>
      <p:sp>
        <p:nvSpPr>
          <p:cNvPr id="3" name="Text Placeholder 2">
            <a:extLst>
              <a:ext uri="{FF2B5EF4-FFF2-40B4-BE49-F238E27FC236}">
                <a16:creationId xmlns:a16="http://schemas.microsoft.com/office/drawing/2014/main" id="{4A6A1F9C-4EB2-AEAD-2979-00FC45FE99E5}"/>
              </a:ext>
            </a:extLst>
          </p:cNvPr>
          <p:cNvSpPr>
            <a:spLocks noGrp="1"/>
          </p:cNvSpPr>
          <p:nvPr>
            <p:ph type="body" idx="1"/>
          </p:nvPr>
        </p:nvSpPr>
        <p:spPr>
          <a:xfrm>
            <a:off x="573741" y="1215750"/>
            <a:ext cx="7704000" cy="3371490"/>
          </a:xfrm>
        </p:spPr>
        <p:txBody>
          <a:bodyPr/>
          <a:lstStyle/>
          <a:p>
            <a:pPr marL="139700" indent="0">
              <a:buNone/>
            </a:pPr>
            <a:r>
              <a:rPr lang="en-GB" b="1">
                <a:latin typeface="Tahoma" panose="020B0604030504040204" pitchFamily="34" charset="0"/>
                <a:ea typeface="Tahoma" panose="020B0604030504040204" pitchFamily="34" charset="0"/>
                <a:cs typeface="Tahoma" panose="020B0604030504040204" pitchFamily="34" charset="0"/>
              </a:rPr>
              <a:t>Reasoning: </a:t>
            </a:r>
            <a:r>
              <a:rPr lang="en-GB">
                <a:latin typeface="Tahoma" panose="020B0604030504040204" pitchFamily="34" charset="0"/>
                <a:ea typeface="Tahoma" panose="020B0604030504040204" pitchFamily="34" charset="0"/>
                <a:cs typeface="Tahoma" panose="020B0604030504040204" pitchFamily="34" charset="0"/>
              </a:rPr>
              <a:t>Including a brand logo can signify the main subject of the content, potentially suggesting a commercial intent behind the post.</a:t>
            </a:r>
          </a:p>
          <a:p>
            <a:pPr marL="139700" indent="0">
              <a:buNone/>
            </a:pPr>
            <a:endParaRPr lang="en-GB" b="1">
              <a:latin typeface="Tahoma" panose="020B0604030504040204" pitchFamily="34" charset="0"/>
              <a:ea typeface="Tahoma" panose="020B0604030504040204" pitchFamily="34" charset="0"/>
              <a:cs typeface="Tahoma" panose="020B0604030504040204" pitchFamily="34" charset="0"/>
            </a:endParaRPr>
          </a:p>
          <a:p>
            <a:pPr marL="139700" indent="0">
              <a:buNone/>
            </a:pPr>
            <a:r>
              <a:rPr lang="en-GB" b="1">
                <a:latin typeface="Tahoma" panose="020B0604030504040204" pitchFamily="34" charset="0"/>
                <a:ea typeface="Tahoma" panose="020B0604030504040204" pitchFamily="34" charset="0"/>
                <a:cs typeface="Tahoma" panose="020B0604030504040204" pitchFamily="34" charset="0"/>
              </a:rPr>
              <a:t>Step 1</a:t>
            </a:r>
            <a:r>
              <a:rPr lang="en-GB">
                <a:latin typeface="Tahoma" panose="020B0604030504040204" pitchFamily="34" charset="0"/>
                <a:ea typeface="Tahoma" panose="020B0604030504040204" pitchFamily="34" charset="0"/>
                <a:cs typeface="Tahoma" panose="020B0604030504040204" pitchFamily="34" charset="0"/>
              </a:rPr>
              <a:t>: Google Vision API — Logo Detection</a:t>
            </a:r>
          </a:p>
          <a:p>
            <a:pPr marL="596900" lvl="1" indent="0">
              <a:buNone/>
            </a:pPr>
            <a:endParaRPr lang="en-GB">
              <a:latin typeface="Tahoma" panose="020B0604030504040204" pitchFamily="34" charset="0"/>
              <a:ea typeface="Tahoma" panose="020B0604030504040204" pitchFamily="34" charset="0"/>
              <a:cs typeface="Tahoma" panose="020B0604030504040204" pitchFamily="34" charset="0"/>
            </a:endParaRPr>
          </a:p>
          <a:p>
            <a:pPr marL="139700" indent="0">
              <a:buNone/>
            </a:pPr>
            <a:r>
              <a:rPr lang="en-GB" b="1">
                <a:latin typeface="Tahoma" panose="020B0604030504040204" pitchFamily="34" charset="0"/>
                <a:ea typeface="Tahoma" panose="020B0604030504040204" pitchFamily="34" charset="0"/>
                <a:cs typeface="Tahoma" panose="020B0604030504040204" pitchFamily="34" charset="0"/>
              </a:rPr>
              <a:t>Step 2</a:t>
            </a:r>
            <a:r>
              <a:rPr lang="en-GB">
                <a:latin typeface="Tahoma" panose="020B0604030504040204" pitchFamily="34" charset="0"/>
                <a:ea typeface="Tahoma" panose="020B0604030504040204" pitchFamily="34" charset="0"/>
                <a:cs typeface="Tahoma" panose="020B0604030504040204" pitchFamily="34" charset="0"/>
              </a:rPr>
              <a:t>: Filter</a:t>
            </a:r>
          </a:p>
          <a:p>
            <a:pPr marL="139700" indent="0">
              <a:buNone/>
            </a:pPr>
            <a:endParaRPr lang="en-GB" b="1">
              <a:latin typeface="Tahoma" panose="020B0604030504040204" pitchFamily="34" charset="0"/>
              <a:ea typeface="Tahoma" panose="020B0604030504040204" pitchFamily="34" charset="0"/>
              <a:cs typeface="Tahoma" panose="020B0604030504040204" pitchFamily="34" charset="0"/>
            </a:endParaRPr>
          </a:p>
          <a:p>
            <a:pPr marL="139700" indent="0">
              <a:buNone/>
            </a:pPr>
            <a:endParaRPr lang="en-GB" b="1">
              <a:latin typeface="Tahoma" panose="020B0604030504040204" pitchFamily="34" charset="0"/>
              <a:ea typeface="Tahoma" panose="020B0604030504040204" pitchFamily="34" charset="0"/>
              <a:cs typeface="Tahoma" panose="020B0604030504040204" pitchFamily="34" charset="0"/>
            </a:endParaRPr>
          </a:p>
          <a:p>
            <a:pPr marL="139700" indent="0">
              <a:buNone/>
            </a:pPr>
            <a:endParaRPr lang="en-GB" b="1">
              <a:latin typeface="Tahoma" panose="020B0604030504040204" pitchFamily="34" charset="0"/>
              <a:ea typeface="Tahoma" panose="020B0604030504040204" pitchFamily="34" charset="0"/>
              <a:cs typeface="Tahoma" panose="020B0604030504040204" pitchFamily="34" charset="0"/>
            </a:endParaRPr>
          </a:p>
          <a:p>
            <a:pPr marL="139700" indent="0">
              <a:buNone/>
            </a:pPr>
            <a:endParaRPr lang="en-GB" b="1">
              <a:latin typeface="Tahoma" panose="020B0604030504040204" pitchFamily="34" charset="0"/>
              <a:ea typeface="Tahoma" panose="020B0604030504040204" pitchFamily="34" charset="0"/>
              <a:cs typeface="Tahoma" panose="020B0604030504040204" pitchFamily="34" charset="0"/>
            </a:endParaRPr>
          </a:p>
          <a:p>
            <a:pPr marL="139700" indent="0">
              <a:buNone/>
            </a:pPr>
            <a:endParaRPr lang="en-GB" b="1">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Google Vision - Logo Recognition Plugin | Bubble">
            <a:extLst>
              <a:ext uri="{FF2B5EF4-FFF2-40B4-BE49-F238E27FC236}">
                <a16:creationId xmlns:a16="http://schemas.microsoft.com/office/drawing/2014/main" id="{F185707F-F015-0952-7BED-4D19308BC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7912" y="4177400"/>
            <a:ext cx="754164" cy="7541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group of women in uniform&#10;&#10;Description automatically generated">
            <a:extLst>
              <a:ext uri="{FF2B5EF4-FFF2-40B4-BE49-F238E27FC236}">
                <a16:creationId xmlns:a16="http://schemas.microsoft.com/office/drawing/2014/main" id="{2289EBAE-1676-DB55-C901-92DFB141AA3B}"/>
              </a:ext>
            </a:extLst>
          </p:cNvPr>
          <p:cNvPicPr>
            <a:picLocks noChangeAspect="1"/>
          </p:cNvPicPr>
          <p:nvPr/>
        </p:nvPicPr>
        <p:blipFill>
          <a:blip r:embed="rId5"/>
          <a:stretch>
            <a:fillRect/>
          </a:stretch>
        </p:blipFill>
        <p:spPr>
          <a:xfrm>
            <a:off x="5625989" y="1776584"/>
            <a:ext cx="2798011" cy="2386899"/>
          </a:xfrm>
          <a:prstGeom prst="rect">
            <a:avLst/>
          </a:prstGeom>
        </p:spPr>
      </p:pic>
      <p:pic>
        <p:nvPicPr>
          <p:cNvPr id="21" name="Picture 20">
            <a:extLst>
              <a:ext uri="{FF2B5EF4-FFF2-40B4-BE49-F238E27FC236}">
                <a16:creationId xmlns:a16="http://schemas.microsoft.com/office/drawing/2014/main" id="{B3D55903-DBF5-8858-2767-3D24E961D4EA}"/>
              </a:ext>
            </a:extLst>
          </p:cNvPr>
          <p:cNvPicPr>
            <a:picLocks noChangeAspect="1"/>
          </p:cNvPicPr>
          <p:nvPr/>
        </p:nvPicPr>
        <p:blipFill>
          <a:blip r:embed="rId6"/>
          <a:srcRect/>
          <a:stretch/>
        </p:blipFill>
        <p:spPr>
          <a:xfrm>
            <a:off x="2447732" y="2686108"/>
            <a:ext cx="2990777" cy="872310"/>
          </a:xfrm>
          <a:prstGeom prst="rect">
            <a:avLst/>
          </a:prstGeom>
        </p:spPr>
      </p:pic>
      <p:pic>
        <p:nvPicPr>
          <p:cNvPr id="5" name="Picture 4">
            <a:extLst>
              <a:ext uri="{FF2B5EF4-FFF2-40B4-BE49-F238E27FC236}">
                <a16:creationId xmlns:a16="http://schemas.microsoft.com/office/drawing/2014/main" id="{83BB01B7-1837-3BE2-292A-C8B7F55CC144}"/>
              </a:ext>
            </a:extLst>
          </p:cNvPr>
          <p:cNvPicPr>
            <a:picLocks noChangeAspect="1"/>
          </p:cNvPicPr>
          <p:nvPr/>
        </p:nvPicPr>
        <p:blipFill>
          <a:blip r:embed="rId7"/>
          <a:stretch>
            <a:fillRect/>
          </a:stretch>
        </p:blipFill>
        <p:spPr>
          <a:xfrm>
            <a:off x="720000" y="2619442"/>
            <a:ext cx="1581473" cy="2327362"/>
          </a:xfrm>
          <a:prstGeom prst="rect">
            <a:avLst/>
          </a:prstGeom>
        </p:spPr>
      </p:pic>
      <p:sp>
        <p:nvSpPr>
          <p:cNvPr id="11" name="TextBox 10">
            <a:extLst>
              <a:ext uri="{FF2B5EF4-FFF2-40B4-BE49-F238E27FC236}">
                <a16:creationId xmlns:a16="http://schemas.microsoft.com/office/drawing/2014/main" id="{0E82269B-714C-4588-E295-8C07E620CDAA}"/>
              </a:ext>
            </a:extLst>
          </p:cNvPr>
          <p:cNvSpPr txBox="1"/>
          <p:nvPr/>
        </p:nvSpPr>
        <p:spPr>
          <a:xfrm>
            <a:off x="2440325" y="3703497"/>
            <a:ext cx="2998184" cy="738664"/>
          </a:xfrm>
          <a:prstGeom prst="rect">
            <a:avLst/>
          </a:prstGeom>
          <a:noFill/>
        </p:spPr>
        <p:txBody>
          <a:bodyPr wrap="square">
            <a:spAutoFit/>
          </a:bodyPr>
          <a:lstStyle/>
          <a:p>
            <a:pPr marL="139700" indent="0" algn="ctr">
              <a:buNone/>
            </a:pPr>
            <a:r>
              <a:rPr lang="en-GB" b="1">
                <a:latin typeface="Tahoma" panose="020B0604030504040204" pitchFamily="34" charset="0"/>
                <a:ea typeface="Tahoma" panose="020B0604030504040204" pitchFamily="34" charset="0"/>
                <a:cs typeface="Tahoma" panose="020B0604030504040204" pitchFamily="34" charset="0"/>
              </a:rPr>
              <a:t>Step 3</a:t>
            </a:r>
            <a:r>
              <a:rPr lang="en-GB">
                <a:latin typeface="Tahoma" panose="020B0604030504040204" pitchFamily="34" charset="0"/>
                <a:ea typeface="Tahoma" panose="020B0604030504040204" pitchFamily="34" charset="0"/>
                <a:cs typeface="Tahoma" panose="020B0604030504040204" pitchFamily="34" charset="0"/>
              </a:rPr>
              <a:t>: has_brand_logo feature</a:t>
            </a:r>
          </a:p>
          <a:p>
            <a:pPr marL="139700" indent="0" algn="ctr">
              <a:buNone/>
            </a:pPr>
            <a:r>
              <a:rPr lang="en-GB">
                <a:latin typeface="Tahoma" panose="020B0604030504040204" pitchFamily="34" charset="0"/>
                <a:ea typeface="Tahoma" panose="020B0604030504040204" pitchFamily="34" charset="0"/>
                <a:cs typeface="Tahoma" panose="020B0604030504040204" pitchFamily="34" charset="0"/>
              </a:rPr>
              <a:t>if picture has at least one of the specified Logo’s</a:t>
            </a:r>
          </a:p>
        </p:txBody>
      </p:sp>
    </p:spTree>
    <p:extLst>
      <p:ext uri="{BB962C8B-B14F-4D97-AF65-F5344CB8AC3E}">
        <p14:creationId xmlns:p14="http://schemas.microsoft.com/office/powerpoint/2010/main" val="4114476783"/>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F4703F-29AC-F11A-AB6D-0AD477CEBF05}"/>
              </a:ext>
            </a:extLst>
          </p:cNvPr>
          <p:cNvSpPr/>
          <p:nvPr/>
        </p:nvSpPr>
        <p:spPr>
          <a:xfrm>
            <a:off x="7477126" y="4356998"/>
            <a:ext cx="1656968" cy="7952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549474" y="157573"/>
            <a:ext cx="7704000" cy="572700"/>
          </a:xfrm>
        </p:spPr>
        <p:txBody>
          <a:bodyPr/>
          <a:lstStyle/>
          <a:p>
            <a:r>
              <a:rPr lang="en-GB"/>
              <a:t>FEATURES: HAS_AIRPLANE (part1)</a:t>
            </a:r>
          </a:p>
        </p:txBody>
      </p:sp>
      <p:sp>
        <p:nvSpPr>
          <p:cNvPr id="10" name="TextBox 9">
            <a:extLst>
              <a:ext uri="{FF2B5EF4-FFF2-40B4-BE49-F238E27FC236}">
                <a16:creationId xmlns:a16="http://schemas.microsoft.com/office/drawing/2014/main" id="{7D275332-3911-8A7E-BCDE-CC0759D7C73C}"/>
              </a:ext>
            </a:extLst>
          </p:cNvPr>
          <p:cNvSpPr txBox="1"/>
          <p:nvPr/>
        </p:nvSpPr>
        <p:spPr>
          <a:xfrm>
            <a:off x="130377" y="1624726"/>
            <a:ext cx="1429986" cy="276999"/>
          </a:xfrm>
          <a:prstGeom prst="rect">
            <a:avLst/>
          </a:prstGeom>
          <a:noFill/>
        </p:spPr>
        <p:txBody>
          <a:bodyPr wrap="square" rtlCol="0">
            <a:spAutoFit/>
          </a:bodyPr>
          <a:lstStyle/>
          <a:p>
            <a:pPr algn="ctr"/>
            <a:r>
              <a:rPr lang="en-GB" sz="1200" b="1" dirty="0">
                <a:solidFill>
                  <a:srgbClr val="0F1A42"/>
                </a:solidFill>
                <a:latin typeface="Tahoma" panose="020B0604030504040204" pitchFamily="34" charset="0"/>
                <a:ea typeface="Tahoma" panose="020B0604030504040204" pitchFamily="34" charset="0"/>
                <a:cs typeface="Tahoma" panose="020B0604030504040204" pitchFamily="34" charset="0"/>
              </a:rPr>
              <a:t>24 000+ images</a:t>
            </a:r>
          </a:p>
        </p:txBody>
      </p:sp>
      <p:cxnSp>
        <p:nvCxnSpPr>
          <p:cNvPr id="13" name="Straight Arrow Connector 12">
            <a:extLst>
              <a:ext uri="{FF2B5EF4-FFF2-40B4-BE49-F238E27FC236}">
                <a16:creationId xmlns:a16="http://schemas.microsoft.com/office/drawing/2014/main" id="{865C1562-4AAA-B4C2-D8F4-624028CEAB98}"/>
              </a:ext>
            </a:extLst>
          </p:cNvPr>
          <p:cNvCxnSpPr/>
          <p:nvPr/>
        </p:nvCxnSpPr>
        <p:spPr>
          <a:xfrm>
            <a:off x="1579942" y="1747596"/>
            <a:ext cx="518160" cy="0"/>
          </a:xfrm>
          <a:prstGeom prst="straightConnector1">
            <a:avLst/>
          </a:prstGeom>
          <a:ln w="28575">
            <a:solidFill>
              <a:srgbClr val="0F1A42"/>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descr="Google Vision - Logo Recognition Plugin | Bubble">
            <a:extLst>
              <a:ext uri="{FF2B5EF4-FFF2-40B4-BE49-F238E27FC236}">
                <a16:creationId xmlns:a16="http://schemas.microsoft.com/office/drawing/2014/main" id="{7C6C4867-F7CC-4270-B52B-10EFCAD3F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026" y="1038023"/>
            <a:ext cx="606936" cy="6069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7D19ABE-1930-D6EB-E76D-53033A5857F9}"/>
              </a:ext>
            </a:extLst>
          </p:cNvPr>
          <p:cNvSpPr txBox="1"/>
          <p:nvPr/>
        </p:nvSpPr>
        <p:spPr>
          <a:xfrm>
            <a:off x="4145897" y="1409163"/>
            <a:ext cx="2521604" cy="738664"/>
          </a:xfrm>
          <a:prstGeom prst="rect">
            <a:avLst/>
          </a:prstGeom>
          <a:noFill/>
        </p:spPr>
        <p:txBody>
          <a:bodyPr wrap="square">
            <a:spAutoFit/>
          </a:bodyPr>
          <a:lstStyle/>
          <a:p>
            <a:r>
              <a:rPr lang="en-GB" sz="1050" b="1" i="0">
                <a:solidFill>
                  <a:srgbClr val="0F1A42"/>
                </a:solidFill>
                <a:effectLst/>
                <a:latin typeface="Tahoma" panose="020B0604030504040204" pitchFamily="34" charset="0"/>
                <a:ea typeface="Tahoma" panose="020B0604030504040204" pitchFamily="34" charset="0"/>
                <a:cs typeface="Tahoma" panose="020B0604030504040204" pitchFamily="34" charset="0"/>
              </a:rPr>
              <a:t>1. Water (0.96</a:t>
            </a:r>
            <a:r>
              <a:rPr lang="en-GB" sz="1050" b="1">
                <a:solidFill>
                  <a:srgbClr val="0F1A42"/>
                </a:solidFill>
                <a:latin typeface="Tahoma" panose="020B0604030504040204" pitchFamily="34" charset="0"/>
                <a:ea typeface="Tahoma" panose="020B0604030504040204" pitchFamily="34" charset="0"/>
                <a:cs typeface="Tahoma" panose="020B0604030504040204" pitchFamily="34" charset="0"/>
              </a:rPr>
              <a:t>)</a:t>
            </a:r>
            <a:endParaRPr lang="en-GB" sz="1050" b="1" i="0">
              <a:solidFill>
                <a:srgbClr val="0F1A42"/>
              </a:solidFill>
              <a:effectLst/>
              <a:latin typeface="Tahoma" panose="020B0604030504040204" pitchFamily="34" charset="0"/>
              <a:ea typeface="Tahoma" panose="020B0604030504040204" pitchFamily="34" charset="0"/>
              <a:cs typeface="Tahoma" panose="020B0604030504040204" pitchFamily="34" charset="0"/>
            </a:endParaRPr>
          </a:p>
          <a:p>
            <a:r>
              <a:rPr lang="en-GB" sz="1050" b="1" i="0">
                <a:solidFill>
                  <a:srgbClr val="0F1A42"/>
                </a:solidFill>
                <a:effectLst/>
                <a:latin typeface="Tahoma" panose="020B0604030504040204" pitchFamily="34" charset="0"/>
                <a:ea typeface="Tahoma" panose="020B0604030504040204" pitchFamily="34" charset="0"/>
                <a:cs typeface="Tahoma" panose="020B0604030504040204" pitchFamily="34" charset="0"/>
              </a:rPr>
              <a:t>…</a:t>
            </a:r>
          </a:p>
          <a:p>
            <a:r>
              <a:rPr lang="en-GB" sz="1050" b="1">
                <a:solidFill>
                  <a:srgbClr val="0F1A42"/>
                </a:solidFill>
                <a:latin typeface="Tahoma" panose="020B0604030504040204" pitchFamily="34" charset="0"/>
                <a:ea typeface="Tahoma" panose="020B0604030504040204" pitchFamily="34" charset="0"/>
                <a:cs typeface="Tahoma" panose="020B0604030504040204" pitchFamily="34" charset="0"/>
              </a:rPr>
              <a:t>10. </a:t>
            </a:r>
            <a:r>
              <a:rPr lang="en-GB" sz="1050" b="1" i="0">
                <a:solidFill>
                  <a:srgbClr val="0F1A42"/>
                </a:solidFill>
                <a:effectLst/>
                <a:latin typeface="Tahoma" panose="020B0604030504040204" pitchFamily="34" charset="0"/>
                <a:ea typeface="Tahoma" panose="020B0604030504040204" pitchFamily="34" charset="0"/>
                <a:cs typeface="Tahoma" panose="020B0604030504040204" pitchFamily="34" charset="0"/>
              </a:rPr>
              <a:t>Sky (0.78)</a:t>
            </a:r>
            <a:endParaRPr lang="en-GB" sz="1050" b="1">
              <a:solidFill>
                <a:srgbClr val="0F1A42"/>
              </a:solidFill>
              <a:latin typeface="Tahoma" panose="020B0604030504040204" pitchFamily="34" charset="0"/>
              <a:ea typeface="Tahoma" panose="020B0604030504040204" pitchFamily="34" charset="0"/>
              <a:cs typeface="Tahoma" panose="020B0604030504040204" pitchFamily="34" charset="0"/>
            </a:endParaRPr>
          </a:p>
          <a:p>
            <a:endParaRPr lang="en-GB" sz="105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19" name="Picture 18" descr="A door open to a lake&#10;&#10;Description automatically generated">
            <a:extLst>
              <a:ext uri="{FF2B5EF4-FFF2-40B4-BE49-F238E27FC236}">
                <a16:creationId xmlns:a16="http://schemas.microsoft.com/office/drawing/2014/main" id="{6EC77F68-51CE-6054-F55E-5C0D23892F60}"/>
              </a:ext>
            </a:extLst>
          </p:cNvPr>
          <p:cNvPicPr>
            <a:picLocks noChangeAspect="1"/>
          </p:cNvPicPr>
          <p:nvPr/>
        </p:nvPicPr>
        <p:blipFill>
          <a:blip r:embed="rId4"/>
          <a:stretch>
            <a:fillRect/>
          </a:stretch>
        </p:blipFill>
        <p:spPr>
          <a:xfrm>
            <a:off x="353651" y="1124307"/>
            <a:ext cx="491719" cy="491719"/>
          </a:xfrm>
          <a:prstGeom prst="rect">
            <a:avLst/>
          </a:prstGeom>
        </p:spPr>
      </p:pic>
      <p:pic>
        <p:nvPicPr>
          <p:cNvPr id="21" name="Picture 20">
            <a:extLst>
              <a:ext uri="{FF2B5EF4-FFF2-40B4-BE49-F238E27FC236}">
                <a16:creationId xmlns:a16="http://schemas.microsoft.com/office/drawing/2014/main" id="{4D0FFD5C-BA93-7162-7B34-1DE701F9F9DB}"/>
              </a:ext>
            </a:extLst>
          </p:cNvPr>
          <p:cNvPicPr>
            <a:picLocks noChangeAspect="1"/>
          </p:cNvPicPr>
          <p:nvPr/>
        </p:nvPicPr>
        <p:blipFill>
          <a:blip r:embed="rId5"/>
          <a:stretch>
            <a:fillRect/>
          </a:stretch>
        </p:blipFill>
        <p:spPr>
          <a:xfrm>
            <a:off x="923131" y="1133007"/>
            <a:ext cx="483591" cy="491719"/>
          </a:xfrm>
          <a:prstGeom prst="rect">
            <a:avLst/>
          </a:prstGeom>
        </p:spPr>
      </p:pic>
      <p:sp>
        <p:nvSpPr>
          <p:cNvPr id="22" name="TextBox 21">
            <a:extLst>
              <a:ext uri="{FF2B5EF4-FFF2-40B4-BE49-F238E27FC236}">
                <a16:creationId xmlns:a16="http://schemas.microsoft.com/office/drawing/2014/main" id="{36204A67-760C-681E-C9D8-A81A68229851}"/>
              </a:ext>
            </a:extLst>
          </p:cNvPr>
          <p:cNvSpPr txBox="1"/>
          <p:nvPr/>
        </p:nvSpPr>
        <p:spPr>
          <a:xfrm>
            <a:off x="2030223" y="1624726"/>
            <a:ext cx="1539644" cy="461665"/>
          </a:xfrm>
          <a:prstGeom prst="rect">
            <a:avLst/>
          </a:prstGeom>
          <a:noFill/>
        </p:spPr>
        <p:txBody>
          <a:bodyPr wrap="square" rtlCol="0">
            <a:spAutoFit/>
          </a:bodyPr>
          <a:lstStyle/>
          <a:p>
            <a:pPr algn="ct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Google Vision API</a:t>
            </a:r>
          </a:p>
        </p:txBody>
      </p:sp>
      <p:cxnSp>
        <p:nvCxnSpPr>
          <p:cNvPr id="24" name="Straight Arrow Connector 23">
            <a:extLst>
              <a:ext uri="{FF2B5EF4-FFF2-40B4-BE49-F238E27FC236}">
                <a16:creationId xmlns:a16="http://schemas.microsoft.com/office/drawing/2014/main" id="{70BE8564-36D3-79FC-250C-36DBF5020848}"/>
              </a:ext>
            </a:extLst>
          </p:cNvPr>
          <p:cNvCxnSpPr/>
          <p:nvPr/>
        </p:nvCxnSpPr>
        <p:spPr>
          <a:xfrm>
            <a:off x="3569867" y="1747596"/>
            <a:ext cx="518160" cy="0"/>
          </a:xfrm>
          <a:prstGeom prst="straightConnector1">
            <a:avLst/>
          </a:prstGeom>
          <a:ln w="28575">
            <a:solidFill>
              <a:srgbClr val="0F1A4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6D11C3-4C70-9CAF-6FF8-290DDDD3ED99}"/>
              </a:ext>
            </a:extLst>
          </p:cNvPr>
          <p:cNvSpPr txBox="1"/>
          <p:nvPr/>
        </p:nvSpPr>
        <p:spPr>
          <a:xfrm>
            <a:off x="1461052" y="1409163"/>
            <a:ext cx="755940" cy="276999"/>
          </a:xfrm>
          <a:prstGeom prst="rect">
            <a:avLst/>
          </a:prstGeom>
          <a:noFill/>
        </p:spPr>
        <p:txBody>
          <a:bodyPr wrap="square" rtlCol="0">
            <a:spAutoFit/>
          </a:bodyPr>
          <a:lstStyle/>
          <a:p>
            <a:pPr algn="ct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Input</a:t>
            </a:r>
          </a:p>
        </p:txBody>
      </p:sp>
      <p:sp>
        <p:nvSpPr>
          <p:cNvPr id="26" name="TextBox 25">
            <a:extLst>
              <a:ext uri="{FF2B5EF4-FFF2-40B4-BE49-F238E27FC236}">
                <a16:creationId xmlns:a16="http://schemas.microsoft.com/office/drawing/2014/main" id="{FC494CF7-066E-2C4E-5945-0C3713C4E5F1}"/>
              </a:ext>
            </a:extLst>
          </p:cNvPr>
          <p:cNvSpPr txBox="1"/>
          <p:nvPr/>
        </p:nvSpPr>
        <p:spPr>
          <a:xfrm>
            <a:off x="3418754" y="1409163"/>
            <a:ext cx="755940" cy="276999"/>
          </a:xfrm>
          <a:prstGeom prst="rect">
            <a:avLst/>
          </a:prstGeom>
          <a:noFill/>
        </p:spPr>
        <p:txBody>
          <a:bodyPr wrap="square" rtlCol="0">
            <a:spAutoFit/>
          </a:bodyPr>
          <a:lstStyle/>
          <a:p>
            <a:pPr algn="ct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Output</a:t>
            </a:r>
          </a:p>
        </p:txBody>
      </p:sp>
      <p:sp>
        <p:nvSpPr>
          <p:cNvPr id="31" name="TextBox 30">
            <a:extLst>
              <a:ext uri="{FF2B5EF4-FFF2-40B4-BE49-F238E27FC236}">
                <a16:creationId xmlns:a16="http://schemas.microsoft.com/office/drawing/2014/main" id="{0FD7F130-B8DF-40B3-B042-C55965A59087}"/>
              </a:ext>
            </a:extLst>
          </p:cNvPr>
          <p:cNvSpPr txBox="1"/>
          <p:nvPr/>
        </p:nvSpPr>
        <p:spPr>
          <a:xfrm>
            <a:off x="168915" y="3305934"/>
            <a:ext cx="1429986" cy="461665"/>
          </a:xfrm>
          <a:prstGeom prst="rect">
            <a:avLst/>
          </a:prstGeom>
          <a:noFill/>
        </p:spPr>
        <p:txBody>
          <a:bodyPr wrap="square" rtlCol="0">
            <a:spAutoFit/>
          </a:bodyPr>
          <a:lstStyle/>
          <a:p>
            <a:pPr algn="ctr"/>
            <a:r>
              <a:rPr lang="en-GB" sz="1200" b="1" dirty="0">
                <a:solidFill>
                  <a:srgbClr val="0F1A42"/>
                </a:solidFill>
                <a:latin typeface="Tahoma" panose="020B0604030504040204" pitchFamily="34" charset="0"/>
                <a:ea typeface="Tahoma" panose="020B0604030504040204" pitchFamily="34" charset="0"/>
                <a:cs typeface="Tahoma" panose="020B0604030504040204" pitchFamily="34" charset="0"/>
              </a:rPr>
              <a:t>Random subset of 2200 images</a:t>
            </a:r>
          </a:p>
        </p:txBody>
      </p:sp>
      <p:pic>
        <p:nvPicPr>
          <p:cNvPr id="33" name="Picture 32">
            <a:extLst>
              <a:ext uri="{FF2B5EF4-FFF2-40B4-BE49-F238E27FC236}">
                <a16:creationId xmlns:a16="http://schemas.microsoft.com/office/drawing/2014/main" id="{2F505468-6022-B82E-A96B-B69EE2728F83}"/>
              </a:ext>
            </a:extLst>
          </p:cNvPr>
          <p:cNvPicPr>
            <a:picLocks noChangeAspect="1"/>
          </p:cNvPicPr>
          <p:nvPr/>
        </p:nvPicPr>
        <p:blipFill>
          <a:blip r:embed="rId6"/>
          <a:stretch>
            <a:fillRect/>
          </a:stretch>
        </p:blipFill>
        <p:spPr>
          <a:xfrm>
            <a:off x="337872" y="2800625"/>
            <a:ext cx="483745" cy="491719"/>
          </a:xfrm>
          <a:prstGeom prst="rect">
            <a:avLst/>
          </a:prstGeom>
        </p:spPr>
      </p:pic>
      <p:pic>
        <p:nvPicPr>
          <p:cNvPr id="36" name="Picture 35">
            <a:extLst>
              <a:ext uri="{FF2B5EF4-FFF2-40B4-BE49-F238E27FC236}">
                <a16:creationId xmlns:a16="http://schemas.microsoft.com/office/drawing/2014/main" id="{0CD2BDE8-3B11-FB5B-E0F4-C7736F91FEE3}"/>
              </a:ext>
            </a:extLst>
          </p:cNvPr>
          <p:cNvPicPr>
            <a:picLocks noChangeAspect="1"/>
          </p:cNvPicPr>
          <p:nvPr/>
        </p:nvPicPr>
        <p:blipFill>
          <a:blip r:embed="rId7"/>
          <a:srcRect/>
          <a:stretch/>
        </p:blipFill>
        <p:spPr>
          <a:xfrm>
            <a:off x="886382" y="2805447"/>
            <a:ext cx="483745" cy="482074"/>
          </a:xfrm>
          <a:prstGeom prst="rect">
            <a:avLst/>
          </a:prstGeom>
        </p:spPr>
      </p:pic>
      <p:cxnSp>
        <p:nvCxnSpPr>
          <p:cNvPr id="37" name="Straight Arrow Connector 36">
            <a:extLst>
              <a:ext uri="{FF2B5EF4-FFF2-40B4-BE49-F238E27FC236}">
                <a16:creationId xmlns:a16="http://schemas.microsoft.com/office/drawing/2014/main" id="{B0089323-5C51-C1FC-A9A9-D2CAFB3B5F13}"/>
              </a:ext>
            </a:extLst>
          </p:cNvPr>
          <p:cNvCxnSpPr>
            <a:cxnSpLocks/>
          </p:cNvCxnSpPr>
          <p:nvPr/>
        </p:nvCxnSpPr>
        <p:spPr>
          <a:xfrm>
            <a:off x="1628500" y="3533592"/>
            <a:ext cx="1022367" cy="0"/>
          </a:xfrm>
          <a:prstGeom prst="straightConnector1">
            <a:avLst/>
          </a:prstGeom>
          <a:ln w="28575">
            <a:solidFill>
              <a:srgbClr val="0F1A42"/>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566CBD-A572-FEFE-E36E-75EF285C884C}"/>
              </a:ext>
            </a:extLst>
          </p:cNvPr>
          <p:cNvSpPr txBox="1"/>
          <p:nvPr/>
        </p:nvSpPr>
        <p:spPr>
          <a:xfrm>
            <a:off x="1664965" y="3010492"/>
            <a:ext cx="949436" cy="461665"/>
          </a:xfrm>
          <a:prstGeom prst="rect">
            <a:avLst/>
          </a:prstGeom>
          <a:noFill/>
        </p:spPr>
        <p:txBody>
          <a:bodyPr wrap="square" rtlCol="0">
            <a:spAutoFit/>
          </a:bodyPr>
          <a:lstStyle/>
          <a:p>
            <a:pPr algn="ct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Manual labelling</a:t>
            </a:r>
          </a:p>
        </p:txBody>
      </p:sp>
      <p:sp>
        <p:nvSpPr>
          <p:cNvPr id="42" name="TextBox 41">
            <a:extLst>
              <a:ext uri="{FF2B5EF4-FFF2-40B4-BE49-F238E27FC236}">
                <a16:creationId xmlns:a16="http://schemas.microsoft.com/office/drawing/2014/main" id="{51067ACF-B1DF-0333-F33D-2D5B6B70860C}"/>
              </a:ext>
            </a:extLst>
          </p:cNvPr>
          <p:cNvSpPr txBox="1"/>
          <p:nvPr/>
        </p:nvSpPr>
        <p:spPr>
          <a:xfrm>
            <a:off x="6469862" y="2702899"/>
            <a:ext cx="1211343" cy="276999"/>
          </a:xfrm>
          <a:prstGeom prst="rect">
            <a:avLst/>
          </a:prstGeom>
          <a:noFill/>
        </p:spPr>
        <p:txBody>
          <a:bodyPr wrap="square" rtlCol="0">
            <a:spAutoFit/>
          </a:bodyPr>
          <a:lstStyle/>
          <a:p>
            <a:pPr algn="ct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Training data</a:t>
            </a:r>
          </a:p>
        </p:txBody>
      </p:sp>
      <p:cxnSp>
        <p:nvCxnSpPr>
          <p:cNvPr id="45" name="Straight Arrow Connector 44">
            <a:extLst>
              <a:ext uri="{FF2B5EF4-FFF2-40B4-BE49-F238E27FC236}">
                <a16:creationId xmlns:a16="http://schemas.microsoft.com/office/drawing/2014/main" id="{B657CAA2-45B8-4FA4-1D7B-F921BDADD618}"/>
              </a:ext>
            </a:extLst>
          </p:cNvPr>
          <p:cNvCxnSpPr>
            <a:cxnSpLocks/>
          </p:cNvCxnSpPr>
          <p:nvPr/>
        </p:nvCxnSpPr>
        <p:spPr>
          <a:xfrm>
            <a:off x="5352269" y="1686162"/>
            <a:ext cx="964435" cy="0"/>
          </a:xfrm>
          <a:prstGeom prst="straightConnector1">
            <a:avLst/>
          </a:prstGeom>
          <a:ln w="28575">
            <a:solidFill>
              <a:srgbClr val="0F1A4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63D1A8A-80DF-63D3-D257-A35DCF56272D}"/>
              </a:ext>
            </a:extLst>
          </p:cNvPr>
          <p:cNvSpPr txBox="1"/>
          <p:nvPr/>
        </p:nvSpPr>
        <p:spPr>
          <a:xfrm>
            <a:off x="5141065" y="978395"/>
            <a:ext cx="1386841" cy="646331"/>
          </a:xfrm>
          <a:prstGeom prst="rect">
            <a:avLst/>
          </a:prstGeom>
          <a:noFill/>
        </p:spPr>
        <p:txBody>
          <a:bodyPr wrap="square" rtlCol="0">
            <a:spAutoFit/>
          </a:bodyPr>
          <a:lstStyle/>
          <a:p>
            <a:pPr algn="ctr"/>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30 most frequent as dummies</a:t>
            </a:r>
          </a:p>
        </p:txBody>
      </p:sp>
      <p:graphicFrame>
        <p:nvGraphicFramePr>
          <p:cNvPr id="51" name="Table 50">
            <a:extLst>
              <a:ext uri="{FF2B5EF4-FFF2-40B4-BE49-F238E27FC236}">
                <a16:creationId xmlns:a16="http://schemas.microsoft.com/office/drawing/2014/main" id="{794A563F-279D-79A1-05C6-C667A47C578A}"/>
              </a:ext>
            </a:extLst>
          </p:cNvPr>
          <p:cNvGraphicFramePr>
            <a:graphicFrameLocks noGrp="1"/>
          </p:cNvGraphicFramePr>
          <p:nvPr>
            <p:extLst>
              <p:ext uri="{D42A27DB-BD31-4B8C-83A1-F6EECF244321}">
                <p14:modId xmlns:p14="http://schemas.microsoft.com/office/powerpoint/2010/main" val="767734817"/>
              </p:ext>
            </p:extLst>
          </p:nvPr>
        </p:nvGraphicFramePr>
        <p:xfrm>
          <a:off x="6391488" y="1133007"/>
          <a:ext cx="2521605" cy="965056"/>
        </p:xfrm>
        <a:graphic>
          <a:graphicData uri="http://schemas.openxmlformats.org/drawingml/2006/table">
            <a:tbl>
              <a:tblPr firstRow="1" bandRow="1">
                <a:tableStyleId>{2D5ABB26-0587-4C30-8999-92F81FD0307C}</a:tableStyleId>
              </a:tblPr>
              <a:tblGrid>
                <a:gridCol w="870421">
                  <a:extLst>
                    <a:ext uri="{9D8B030D-6E8A-4147-A177-3AD203B41FA5}">
                      <a16:colId xmlns:a16="http://schemas.microsoft.com/office/drawing/2014/main" val="3858654319"/>
                    </a:ext>
                  </a:extLst>
                </a:gridCol>
                <a:gridCol w="670511">
                  <a:extLst>
                    <a:ext uri="{9D8B030D-6E8A-4147-A177-3AD203B41FA5}">
                      <a16:colId xmlns:a16="http://schemas.microsoft.com/office/drawing/2014/main" val="2496725530"/>
                    </a:ext>
                  </a:extLst>
                </a:gridCol>
                <a:gridCol w="467622">
                  <a:extLst>
                    <a:ext uri="{9D8B030D-6E8A-4147-A177-3AD203B41FA5}">
                      <a16:colId xmlns:a16="http://schemas.microsoft.com/office/drawing/2014/main" val="853235382"/>
                    </a:ext>
                  </a:extLst>
                </a:gridCol>
                <a:gridCol w="513051">
                  <a:extLst>
                    <a:ext uri="{9D8B030D-6E8A-4147-A177-3AD203B41FA5}">
                      <a16:colId xmlns:a16="http://schemas.microsoft.com/office/drawing/2014/main" val="3546909000"/>
                    </a:ext>
                  </a:extLst>
                </a:gridCol>
              </a:tblGrid>
              <a:tr h="225432">
                <a:tc>
                  <a:txBody>
                    <a:bodyPr/>
                    <a:lstStyle/>
                    <a:p>
                      <a:pPr algn="ctr"/>
                      <a:r>
                        <a:rPr lang="en-GB" sz="1050" b="1">
                          <a:solidFill>
                            <a:schemeClr val="accent5"/>
                          </a:solidFill>
                          <a:latin typeface="Tahoma" panose="020B0604030504040204" pitchFamily="34" charset="0"/>
                          <a:ea typeface="Tahoma" panose="020B0604030504040204" pitchFamily="34" charset="0"/>
                          <a:cs typeface="Tahoma" panose="020B0604030504040204" pitchFamily="34" charset="0"/>
                        </a:rPr>
                        <a:t>Post_id</a:t>
                      </a:r>
                    </a:p>
                  </a:txBody>
                  <a:tcPr>
                    <a:solidFill>
                      <a:srgbClr val="0F1A42"/>
                    </a:solidFill>
                  </a:tcPr>
                </a:tc>
                <a:tc>
                  <a:txBody>
                    <a:bodyPr/>
                    <a:lstStyle/>
                    <a:p>
                      <a:pPr algn="ctr"/>
                      <a:r>
                        <a:rPr lang="en-GB" sz="1050" b="1">
                          <a:solidFill>
                            <a:schemeClr val="accent5"/>
                          </a:solidFill>
                          <a:latin typeface="Tahoma" panose="020B0604030504040204" pitchFamily="34" charset="0"/>
                          <a:ea typeface="Tahoma" panose="020B0604030504040204" pitchFamily="34" charset="0"/>
                          <a:cs typeface="Tahoma" panose="020B0604030504040204" pitchFamily="34" charset="0"/>
                        </a:rPr>
                        <a:t>Water</a:t>
                      </a:r>
                    </a:p>
                  </a:txBody>
                  <a:tcPr>
                    <a:solidFill>
                      <a:srgbClr val="0F1A42"/>
                    </a:solidFill>
                  </a:tcPr>
                </a:tc>
                <a:tc>
                  <a:txBody>
                    <a:bodyPr/>
                    <a:lstStyle/>
                    <a:p>
                      <a:pPr algn="ctr"/>
                      <a:r>
                        <a:rPr lang="en-GB" sz="1050" b="1">
                          <a:solidFill>
                            <a:schemeClr val="accent5"/>
                          </a:solidFill>
                          <a:latin typeface="Tahoma" panose="020B0604030504040204" pitchFamily="34" charset="0"/>
                          <a:ea typeface="Tahoma" panose="020B0604030504040204" pitchFamily="34" charset="0"/>
                          <a:cs typeface="Tahoma" panose="020B0604030504040204" pitchFamily="34" charset="0"/>
                        </a:rPr>
                        <a:t>Sky</a:t>
                      </a:r>
                    </a:p>
                  </a:txBody>
                  <a:tcPr>
                    <a:solidFill>
                      <a:srgbClr val="0F1A42"/>
                    </a:solidFill>
                  </a:tcPr>
                </a:tc>
                <a:tc>
                  <a:txBody>
                    <a:bodyPr/>
                    <a:lstStyle/>
                    <a:p>
                      <a:pPr algn="ctr"/>
                      <a:r>
                        <a:rPr lang="en-GB" sz="1050" b="1">
                          <a:solidFill>
                            <a:schemeClr val="accent5"/>
                          </a:solidFill>
                          <a:latin typeface="Tahoma" panose="020B0604030504040204" pitchFamily="34" charset="0"/>
                          <a:ea typeface="Tahoma" panose="020B0604030504040204" pitchFamily="34" charset="0"/>
                          <a:cs typeface="Tahoma" panose="020B0604030504040204" pitchFamily="34" charset="0"/>
                        </a:rPr>
                        <a:t>…</a:t>
                      </a:r>
                    </a:p>
                  </a:txBody>
                  <a:tcPr>
                    <a:solidFill>
                      <a:srgbClr val="0F1A42"/>
                    </a:solidFill>
                  </a:tcPr>
                </a:tc>
                <a:extLst>
                  <a:ext uri="{0D108BD9-81ED-4DB2-BD59-A6C34878D82A}">
                    <a16:rowId xmlns:a16="http://schemas.microsoft.com/office/drawing/2014/main" val="560442609"/>
                  </a:ext>
                </a:extLst>
              </a:tr>
              <a:tr h="21860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20xx_yy_yy</a:t>
                      </a:r>
                    </a:p>
                  </a:txBody>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a:tc>
                <a:extLst>
                  <a:ext uri="{0D108BD9-81ED-4DB2-BD59-A6C34878D82A}">
                    <a16:rowId xmlns:a16="http://schemas.microsoft.com/office/drawing/2014/main" val="678063630"/>
                  </a:ext>
                </a:extLst>
              </a:tr>
              <a:tr h="21860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20yy_yy_yy</a:t>
                      </a:r>
                    </a:p>
                  </a:txBody>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a:tc>
                <a:extLst>
                  <a:ext uri="{0D108BD9-81ED-4DB2-BD59-A6C34878D82A}">
                    <a16:rowId xmlns:a16="http://schemas.microsoft.com/office/drawing/2014/main" val="2841910216"/>
                  </a:ext>
                </a:extLst>
              </a:tr>
              <a:tr h="225916">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tc>
                <a:extLst>
                  <a:ext uri="{0D108BD9-81ED-4DB2-BD59-A6C34878D82A}">
                    <a16:rowId xmlns:a16="http://schemas.microsoft.com/office/drawing/2014/main" val="3462030108"/>
                  </a:ext>
                </a:extLst>
              </a:tr>
            </a:tbl>
          </a:graphicData>
        </a:graphic>
      </p:graphicFrame>
      <p:graphicFrame>
        <p:nvGraphicFramePr>
          <p:cNvPr id="52" name="Table 51">
            <a:extLst>
              <a:ext uri="{FF2B5EF4-FFF2-40B4-BE49-F238E27FC236}">
                <a16:creationId xmlns:a16="http://schemas.microsoft.com/office/drawing/2014/main" id="{0900CC79-97B5-F285-E201-C010AC408B30}"/>
              </a:ext>
            </a:extLst>
          </p:cNvPr>
          <p:cNvGraphicFramePr>
            <a:graphicFrameLocks noGrp="1"/>
          </p:cNvGraphicFramePr>
          <p:nvPr>
            <p:extLst>
              <p:ext uri="{D42A27DB-BD31-4B8C-83A1-F6EECF244321}">
                <p14:modId xmlns:p14="http://schemas.microsoft.com/office/powerpoint/2010/main" val="35474239"/>
              </p:ext>
            </p:extLst>
          </p:nvPr>
        </p:nvGraphicFramePr>
        <p:xfrm>
          <a:off x="5582591" y="3044732"/>
          <a:ext cx="3337615" cy="928136"/>
        </p:xfrm>
        <a:graphic>
          <a:graphicData uri="http://schemas.openxmlformats.org/drawingml/2006/table">
            <a:tbl>
              <a:tblPr firstRow="1" bandRow="1">
                <a:tableStyleId>{2D5ABB26-0587-4C30-8999-92F81FD0307C}</a:tableStyleId>
              </a:tblPr>
              <a:tblGrid>
                <a:gridCol w="1008709">
                  <a:extLst>
                    <a:ext uri="{9D8B030D-6E8A-4147-A177-3AD203B41FA5}">
                      <a16:colId xmlns:a16="http://schemas.microsoft.com/office/drawing/2014/main" val="3858654319"/>
                    </a:ext>
                  </a:extLst>
                </a:gridCol>
                <a:gridCol w="594360">
                  <a:extLst>
                    <a:ext uri="{9D8B030D-6E8A-4147-A177-3AD203B41FA5}">
                      <a16:colId xmlns:a16="http://schemas.microsoft.com/office/drawing/2014/main" val="2496725530"/>
                    </a:ext>
                  </a:extLst>
                </a:gridCol>
                <a:gridCol w="464820">
                  <a:extLst>
                    <a:ext uri="{9D8B030D-6E8A-4147-A177-3AD203B41FA5}">
                      <a16:colId xmlns:a16="http://schemas.microsoft.com/office/drawing/2014/main" val="853235382"/>
                    </a:ext>
                  </a:extLst>
                </a:gridCol>
                <a:gridCol w="223915">
                  <a:extLst>
                    <a:ext uri="{9D8B030D-6E8A-4147-A177-3AD203B41FA5}">
                      <a16:colId xmlns:a16="http://schemas.microsoft.com/office/drawing/2014/main" val="2371112240"/>
                    </a:ext>
                  </a:extLst>
                </a:gridCol>
                <a:gridCol w="1045811">
                  <a:extLst>
                    <a:ext uri="{9D8B030D-6E8A-4147-A177-3AD203B41FA5}">
                      <a16:colId xmlns:a16="http://schemas.microsoft.com/office/drawing/2014/main" val="3546909000"/>
                    </a:ext>
                  </a:extLst>
                </a:gridCol>
              </a:tblGrid>
              <a:tr h="260456">
                <a:tc>
                  <a:txBody>
                    <a:bodyPr/>
                    <a:lstStyle/>
                    <a:p>
                      <a:pPr algn="ctr"/>
                      <a:r>
                        <a:rPr lang="en-GB" sz="1000" b="1">
                          <a:solidFill>
                            <a:schemeClr val="accent5"/>
                          </a:solidFill>
                          <a:latin typeface="Tahoma" panose="020B0604030504040204" pitchFamily="34" charset="0"/>
                          <a:ea typeface="Tahoma" panose="020B0604030504040204" pitchFamily="34" charset="0"/>
                          <a:cs typeface="Tahoma" panose="020B0604030504040204" pitchFamily="34" charset="0"/>
                        </a:rPr>
                        <a:t>Post_id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0F1A42"/>
                    </a:solidFill>
                  </a:tcPr>
                </a:tc>
                <a:tc>
                  <a:txBody>
                    <a:bodyPr/>
                    <a:lstStyle/>
                    <a:p>
                      <a:pPr algn="ctr"/>
                      <a:r>
                        <a:rPr lang="en-GB" sz="1000" b="1">
                          <a:solidFill>
                            <a:schemeClr val="accent5"/>
                          </a:solidFill>
                          <a:latin typeface="Tahoma" panose="020B0604030504040204" pitchFamily="34" charset="0"/>
                          <a:ea typeface="Tahoma" panose="020B0604030504040204" pitchFamily="34" charset="0"/>
                          <a:cs typeface="Tahoma" panose="020B0604030504040204" pitchFamily="34" charset="0"/>
                        </a:rPr>
                        <a:t>Water</a:t>
                      </a:r>
                    </a:p>
                  </a:txBody>
                  <a:tcPr>
                    <a:lnT w="12700" cap="flat" cmpd="sng" algn="ctr">
                      <a:solidFill>
                        <a:schemeClr val="tx1"/>
                      </a:solidFill>
                      <a:prstDash val="solid"/>
                      <a:round/>
                      <a:headEnd type="none" w="med" len="med"/>
                      <a:tailEnd type="none" w="med" len="med"/>
                    </a:lnT>
                    <a:solidFill>
                      <a:srgbClr val="0F1A42"/>
                    </a:solidFill>
                  </a:tcPr>
                </a:tc>
                <a:tc>
                  <a:txBody>
                    <a:bodyPr/>
                    <a:lstStyle/>
                    <a:p>
                      <a:pPr algn="ctr"/>
                      <a:r>
                        <a:rPr lang="en-GB" sz="1000" b="1">
                          <a:solidFill>
                            <a:schemeClr val="accent5"/>
                          </a:solidFill>
                          <a:latin typeface="Tahoma" panose="020B0604030504040204" pitchFamily="34" charset="0"/>
                          <a:ea typeface="Tahoma" panose="020B0604030504040204" pitchFamily="34" charset="0"/>
                          <a:cs typeface="Tahoma" panose="020B0604030504040204" pitchFamily="34" charset="0"/>
                        </a:rPr>
                        <a:t>Sky</a:t>
                      </a:r>
                    </a:p>
                  </a:txBody>
                  <a:tcPr>
                    <a:lnT w="12700" cap="flat" cmpd="sng" algn="ctr">
                      <a:solidFill>
                        <a:schemeClr val="tx1"/>
                      </a:solidFill>
                      <a:prstDash val="solid"/>
                      <a:round/>
                      <a:headEnd type="none" w="med" len="med"/>
                      <a:tailEnd type="none" w="med" len="med"/>
                    </a:lnT>
                    <a:solidFill>
                      <a:srgbClr val="0F1A42"/>
                    </a:solidFill>
                  </a:tcPr>
                </a:tc>
                <a:tc>
                  <a:txBody>
                    <a:bodyPr/>
                    <a:lstStyle/>
                    <a:p>
                      <a:pPr algn="ctr"/>
                      <a:r>
                        <a:rPr lang="en-GB" sz="1000" b="1">
                          <a:solidFill>
                            <a:schemeClr val="accent5"/>
                          </a:solidFill>
                          <a:latin typeface="Tahoma" panose="020B0604030504040204" pitchFamily="34" charset="0"/>
                          <a:ea typeface="Tahoma" panose="020B0604030504040204" pitchFamily="34" charset="0"/>
                          <a:cs typeface="Tahoma" panose="020B0604030504040204" pitchFamily="34" charset="0"/>
                        </a:rPr>
                        <a:t>…</a:t>
                      </a:r>
                    </a:p>
                  </a:txBody>
                  <a:tcPr>
                    <a:lnT w="12700" cap="flat" cmpd="sng" algn="ctr">
                      <a:solidFill>
                        <a:schemeClr val="tx1"/>
                      </a:solidFill>
                      <a:prstDash val="solid"/>
                      <a:round/>
                      <a:headEnd type="none" w="med" len="med"/>
                      <a:tailEnd type="none" w="med" len="med"/>
                    </a:lnT>
                    <a:solidFill>
                      <a:srgbClr val="0F1A42"/>
                    </a:solidFill>
                  </a:tcPr>
                </a:tc>
                <a:tc>
                  <a:txBody>
                    <a:bodyPr/>
                    <a:lstStyle/>
                    <a:p>
                      <a:pPr algn="ctr"/>
                      <a:r>
                        <a:rPr lang="en-GB" sz="1000" b="1">
                          <a:solidFill>
                            <a:schemeClr val="accent5"/>
                          </a:solidFill>
                          <a:latin typeface="Tahoma" panose="020B0604030504040204" pitchFamily="34" charset="0"/>
                          <a:ea typeface="Tahoma" panose="020B0604030504040204" pitchFamily="34" charset="0"/>
                          <a:cs typeface="Tahoma" panose="020B0604030504040204" pitchFamily="34" charset="0"/>
                        </a:rPr>
                        <a:t>Has_airplane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F1A42"/>
                    </a:solidFill>
                  </a:tcPr>
                </a:tc>
                <a:extLst>
                  <a:ext uri="{0D108BD9-81ED-4DB2-BD59-A6C34878D82A}">
                    <a16:rowId xmlns:a16="http://schemas.microsoft.com/office/drawing/2014/main" val="560442609"/>
                  </a:ext>
                </a:extLst>
              </a:tr>
              <a:tr h="19653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20xx_yy_yy</a:t>
                      </a:r>
                    </a:p>
                  </a:txBody>
                  <a:tcPr>
                    <a:lnL w="12700" cap="flat" cmpd="sng" algn="ctr">
                      <a:solidFill>
                        <a:schemeClr val="tx1"/>
                      </a:solidFill>
                      <a:prstDash val="solid"/>
                      <a:round/>
                      <a:headEnd type="none" w="med" len="med"/>
                      <a:tailEnd type="none" w="med" len="med"/>
                    </a:lnL>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00" b="0" i="0" u="none" strike="noStrike" kern="0" cap="none" spc="0" normalizeH="0" baseline="0" noProof="0">
                          <a:ln>
                            <a:noFill/>
                          </a:ln>
                          <a:solidFill>
                            <a:srgbClr val="0F1A42"/>
                          </a:solidFill>
                          <a:effectLst/>
                          <a:uLnTx/>
                          <a:uFillTx/>
                          <a:latin typeface="Tahoma" panose="020B0604030504040204" pitchFamily="34" charset="0"/>
                          <a:ea typeface="Tahoma" panose="020B0604030504040204" pitchFamily="34" charset="0"/>
                          <a:cs typeface="Tahoma" panose="020B0604030504040204" pitchFamily="34" charset="0"/>
                          <a:sym typeface="Arial"/>
                        </a:rPr>
                        <a:t>…</a:t>
                      </a:r>
                    </a:p>
                  </a:txBody>
                  <a:tcPr/>
                </a:tc>
                <a:tc>
                  <a:txBody>
                    <a:bodyPr/>
                    <a:lstStyle/>
                    <a:p>
                      <a:pPr algn="ctr"/>
                      <a:r>
                        <a:rPr lang="en-GB" sz="1000" b="1">
                          <a:solidFill>
                            <a:srgbClr val="0F1A42"/>
                          </a:solidFill>
                          <a:latin typeface="Tahoma" panose="020B0604030504040204" pitchFamily="34" charset="0"/>
                          <a:ea typeface="Tahoma" panose="020B0604030504040204" pitchFamily="34" charset="0"/>
                          <a:cs typeface="Tahoma" panose="020B0604030504040204" pitchFamily="34" charset="0"/>
                        </a:rPr>
                        <a:t>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78063630"/>
                  </a:ext>
                </a:extLst>
              </a:tr>
              <a:tr h="19653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20yy_yy_yy</a:t>
                      </a:r>
                    </a:p>
                  </a:txBody>
                  <a:tcPr>
                    <a:lnL w="12700" cap="flat" cmpd="sng" algn="ctr">
                      <a:solidFill>
                        <a:schemeClr val="tx1"/>
                      </a:solidFill>
                      <a:prstDash val="solid"/>
                      <a:round/>
                      <a:headEnd type="none" w="med" len="med"/>
                      <a:tailEnd type="none" w="med" len="med"/>
                    </a:lnL>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00" b="0" i="0" u="none" strike="noStrike" kern="0" cap="none" spc="0" normalizeH="0" baseline="0" noProof="0">
                          <a:ln>
                            <a:noFill/>
                          </a:ln>
                          <a:solidFill>
                            <a:srgbClr val="0F1A42"/>
                          </a:solidFill>
                          <a:effectLst/>
                          <a:uLnTx/>
                          <a:uFillTx/>
                          <a:latin typeface="Tahoma" panose="020B0604030504040204" pitchFamily="34" charset="0"/>
                          <a:ea typeface="Tahoma" panose="020B0604030504040204" pitchFamily="34" charset="0"/>
                          <a:cs typeface="Tahoma" panose="020B0604030504040204" pitchFamily="34" charset="0"/>
                          <a:sym typeface="Arial"/>
                        </a:rPr>
                        <a:t>…</a:t>
                      </a:r>
                    </a:p>
                  </a:txBody>
                  <a:tcPr/>
                </a:tc>
                <a:tc>
                  <a:txBody>
                    <a:bodyPr/>
                    <a:lstStyle/>
                    <a:p>
                      <a:pPr algn="ctr"/>
                      <a:r>
                        <a:rPr lang="en-GB" sz="1000" b="1">
                          <a:solidFill>
                            <a:srgbClr val="0F1A42"/>
                          </a:solidFill>
                          <a:latin typeface="Tahoma" panose="020B0604030504040204" pitchFamily="34" charset="0"/>
                          <a:ea typeface="Tahoma" panose="020B0604030504040204" pitchFamily="34" charset="0"/>
                          <a:cs typeface="Tahoma" panose="020B0604030504040204" pitchFamily="34" charset="0"/>
                        </a:rPr>
                        <a:t>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1910216"/>
                  </a:ext>
                </a:extLst>
              </a:tr>
              <a:tr h="180000">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00" b="0" i="0" u="none" strike="noStrike" kern="0" cap="none" spc="0" normalizeH="0" baseline="0" noProof="0">
                          <a:ln>
                            <a:noFill/>
                          </a:ln>
                          <a:solidFill>
                            <a:srgbClr val="0F1A42"/>
                          </a:solidFill>
                          <a:effectLst/>
                          <a:uLnTx/>
                          <a:uFillTx/>
                          <a:latin typeface="Tahoma" panose="020B0604030504040204" pitchFamily="34" charset="0"/>
                          <a:ea typeface="Tahoma" panose="020B0604030504040204" pitchFamily="34" charset="0"/>
                          <a:cs typeface="Tahoma" panose="020B0604030504040204" pitchFamily="34" charset="0"/>
                          <a:sym typeface="Arial"/>
                        </a:rPr>
                        <a:t>…</a:t>
                      </a:r>
                    </a:p>
                  </a:txBody>
                  <a:tcPr marT="0" marB="0">
                    <a:lnB w="12700" cap="flat" cmpd="sng" algn="ctr">
                      <a:solidFill>
                        <a:schemeClr val="tx1"/>
                      </a:solidFill>
                      <a:prstDash val="solid"/>
                      <a:round/>
                      <a:headEnd type="none" w="med" len="med"/>
                      <a:tailEnd type="none" w="med" len="med"/>
                    </a:lnB>
                  </a:tcPr>
                </a:tc>
                <a:tc>
                  <a:txBody>
                    <a:bodyPr/>
                    <a:lstStyle/>
                    <a:p>
                      <a:pPr algn="ctr"/>
                      <a:r>
                        <a:rPr lang="en-GB" sz="1000" b="1">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030108"/>
                  </a:ext>
                </a:extLst>
              </a:tr>
            </a:tbl>
          </a:graphicData>
        </a:graphic>
      </p:graphicFrame>
      <p:cxnSp>
        <p:nvCxnSpPr>
          <p:cNvPr id="53" name="Straight Arrow Connector 52">
            <a:extLst>
              <a:ext uri="{FF2B5EF4-FFF2-40B4-BE49-F238E27FC236}">
                <a16:creationId xmlns:a16="http://schemas.microsoft.com/office/drawing/2014/main" id="{2194FF70-19A6-26CB-FB34-D2AFA68DC3AE}"/>
              </a:ext>
            </a:extLst>
          </p:cNvPr>
          <p:cNvCxnSpPr>
            <a:cxnSpLocks/>
          </p:cNvCxnSpPr>
          <p:nvPr/>
        </p:nvCxnSpPr>
        <p:spPr>
          <a:xfrm flipV="1">
            <a:off x="4128697" y="2561249"/>
            <a:ext cx="815537" cy="428546"/>
          </a:xfrm>
          <a:prstGeom prst="straightConnector1">
            <a:avLst/>
          </a:prstGeom>
          <a:ln w="28575">
            <a:solidFill>
              <a:srgbClr val="0F1A4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ECB378-B133-52ED-5FD2-E65B4F06310F}"/>
              </a:ext>
            </a:extLst>
          </p:cNvPr>
          <p:cNvCxnSpPr>
            <a:cxnSpLocks/>
          </p:cNvCxnSpPr>
          <p:nvPr/>
        </p:nvCxnSpPr>
        <p:spPr>
          <a:xfrm flipH="1">
            <a:off x="5582591" y="2086391"/>
            <a:ext cx="930100" cy="316319"/>
          </a:xfrm>
          <a:prstGeom prst="straightConnector1">
            <a:avLst/>
          </a:prstGeom>
          <a:ln w="28575">
            <a:solidFill>
              <a:srgbClr val="0F1A4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7" name="Table 56">
            <a:extLst>
              <a:ext uri="{FF2B5EF4-FFF2-40B4-BE49-F238E27FC236}">
                <a16:creationId xmlns:a16="http://schemas.microsoft.com/office/drawing/2014/main" id="{798C3ED4-49E9-61F4-4840-46122A8469D5}"/>
              </a:ext>
            </a:extLst>
          </p:cNvPr>
          <p:cNvGraphicFramePr>
            <a:graphicFrameLocks noGrp="1"/>
          </p:cNvGraphicFramePr>
          <p:nvPr>
            <p:extLst>
              <p:ext uri="{D42A27DB-BD31-4B8C-83A1-F6EECF244321}">
                <p14:modId xmlns:p14="http://schemas.microsoft.com/office/powerpoint/2010/main" val="2074204052"/>
              </p:ext>
            </p:extLst>
          </p:nvPr>
        </p:nvGraphicFramePr>
        <p:xfrm>
          <a:off x="2673599" y="3010492"/>
          <a:ext cx="2102109" cy="944195"/>
        </p:xfrm>
        <a:graphic>
          <a:graphicData uri="http://schemas.openxmlformats.org/drawingml/2006/table">
            <a:tbl>
              <a:tblPr firstRow="1" bandRow="1">
                <a:tableStyleId>{2D5ABB26-0587-4C30-8999-92F81FD0307C}</a:tableStyleId>
              </a:tblPr>
              <a:tblGrid>
                <a:gridCol w="987616">
                  <a:extLst>
                    <a:ext uri="{9D8B030D-6E8A-4147-A177-3AD203B41FA5}">
                      <a16:colId xmlns:a16="http://schemas.microsoft.com/office/drawing/2014/main" val="3858654319"/>
                    </a:ext>
                  </a:extLst>
                </a:gridCol>
                <a:gridCol w="1114493">
                  <a:extLst>
                    <a:ext uri="{9D8B030D-6E8A-4147-A177-3AD203B41FA5}">
                      <a16:colId xmlns:a16="http://schemas.microsoft.com/office/drawing/2014/main" val="3546909000"/>
                    </a:ext>
                  </a:extLst>
                </a:gridCol>
              </a:tblGrid>
              <a:tr h="304115">
                <a:tc>
                  <a:txBody>
                    <a:bodyPr/>
                    <a:lstStyle/>
                    <a:p>
                      <a:pPr algn="ctr"/>
                      <a:r>
                        <a:rPr lang="en-GB" sz="1050" b="1">
                          <a:solidFill>
                            <a:schemeClr val="accent5"/>
                          </a:solidFill>
                          <a:latin typeface="Tahoma" panose="020B0604030504040204" pitchFamily="34" charset="0"/>
                          <a:ea typeface="Tahoma" panose="020B0604030504040204" pitchFamily="34" charset="0"/>
                          <a:cs typeface="Tahoma" panose="020B0604030504040204" pitchFamily="34" charset="0"/>
                        </a:rPr>
                        <a:t>Post_id</a:t>
                      </a:r>
                    </a:p>
                  </a:txBody>
                  <a:tcPr>
                    <a:solidFill>
                      <a:srgbClr val="0F1A4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50" b="1">
                          <a:solidFill>
                            <a:schemeClr val="accent5"/>
                          </a:solidFill>
                          <a:latin typeface="Tahoma" panose="020B0604030504040204" pitchFamily="34" charset="0"/>
                          <a:ea typeface="Tahoma" panose="020B0604030504040204" pitchFamily="34" charset="0"/>
                          <a:cs typeface="Tahoma" panose="020B0604030504040204" pitchFamily="34" charset="0"/>
                        </a:rPr>
                        <a:t>Has_airplane</a:t>
                      </a:r>
                    </a:p>
                  </a:txBody>
                  <a:tcPr>
                    <a:solidFill>
                      <a:srgbClr val="0F1A42"/>
                    </a:solidFill>
                  </a:tcPr>
                </a:tc>
                <a:extLst>
                  <a:ext uri="{0D108BD9-81ED-4DB2-BD59-A6C34878D82A}">
                    <a16:rowId xmlns:a16="http://schemas.microsoft.com/office/drawing/2014/main" val="560442609"/>
                  </a:ext>
                </a:extLst>
              </a:tr>
              <a:tr h="23553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20xx_yy_yy</a:t>
                      </a:r>
                    </a:p>
                  </a:txBody>
                  <a:tcPr/>
                </a:tc>
                <a:tc>
                  <a:txBody>
                    <a:bodyPr/>
                    <a:lstStyle/>
                    <a:p>
                      <a:pPr algn="ctr"/>
                      <a:r>
                        <a:rPr lang="en-GB" sz="1000" b="1">
                          <a:solidFill>
                            <a:srgbClr val="0F1A42"/>
                          </a:solidFill>
                          <a:latin typeface="Tahoma" panose="020B0604030504040204" pitchFamily="34" charset="0"/>
                          <a:ea typeface="Tahoma" panose="020B0604030504040204" pitchFamily="34" charset="0"/>
                          <a:cs typeface="Tahoma" panose="020B0604030504040204" pitchFamily="34" charset="0"/>
                        </a:rPr>
                        <a:t>1</a:t>
                      </a:r>
                    </a:p>
                  </a:txBody>
                  <a:tcPr/>
                </a:tc>
                <a:extLst>
                  <a:ext uri="{0D108BD9-81ED-4DB2-BD59-A6C34878D82A}">
                    <a16:rowId xmlns:a16="http://schemas.microsoft.com/office/drawing/2014/main" val="678063630"/>
                  </a:ext>
                </a:extLst>
              </a:tr>
              <a:tr h="20401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20yy_yy_yy</a:t>
                      </a:r>
                    </a:p>
                  </a:txBody>
                  <a:tcPr/>
                </a:tc>
                <a:tc>
                  <a:txBody>
                    <a:bodyPr/>
                    <a:lstStyle/>
                    <a:p>
                      <a:pPr algn="ctr"/>
                      <a:r>
                        <a:rPr lang="en-GB" sz="1000" b="1">
                          <a:solidFill>
                            <a:srgbClr val="0F1A42"/>
                          </a:solidFill>
                          <a:latin typeface="Tahoma" panose="020B0604030504040204" pitchFamily="34" charset="0"/>
                          <a:ea typeface="Tahoma" panose="020B0604030504040204" pitchFamily="34" charset="0"/>
                          <a:cs typeface="Tahoma" panose="020B0604030504040204" pitchFamily="34" charset="0"/>
                        </a:rPr>
                        <a:t>0</a:t>
                      </a:r>
                    </a:p>
                  </a:txBody>
                  <a:tcPr/>
                </a:tc>
                <a:extLst>
                  <a:ext uri="{0D108BD9-81ED-4DB2-BD59-A6C34878D82A}">
                    <a16:rowId xmlns:a16="http://schemas.microsoft.com/office/drawing/2014/main" val="2841910216"/>
                  </a:ext>
                </a:extLst>
              </a:tr>
              <a:tr h="144000">
                <a:tc>
                  <a:txBody>
                    <a:bodyPr/>
                    <a:lstStyle/>
                    <a:p>
                      <a:pPr algn="ctr"/>
                      <a:r>
                        <a:rPr lang="en-GB" sz="1000">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nchor="ctr"/>
                </a:tc>
                <a:tc>
                  <a:txBody>
                    <a:bodyPr/>
                    <a:lstStyle/>
                    <a:p>
                      <a:pPr algn="ctr"/>
                      <a:r>
                        <a:rPr lang="en-GB" sz="1000" b="1">
                          <a:solidFill>
                            <a:srgbClr val="0F1A42"/>
                          </a:solidFill>
                          <a:latin typeface="Tahoma" panose="020B0604030504040204" pitchFamily="34" charset="0"/>
                          <a:ea typeface="Tahoma" panose="020B0604030504040204" pitchFamily="34" charset="0"/>
                          <a:cs typeface="Tahoma" panose="020B0604030504040204" pitchFamily="34" charset="0"/>
                        </a:rPr>
                        <a:t>…</a:t>
                      </a:r>
                    </a:p>
                  </a:txBody>
                  <a:tcPr marT="0" marB="0" anchor="ctr"/>
                </a:tc>
                <a:extLst>
                  <a:ext uri="{0D108BD9-81ED-4DB2-BD59-A6C34878D82A}">
                    <a16:rowId xmlns:a16="http://schemas.microsoft.com/office/drawing/2014/main" val="3462030108"/>
                  </a:ext>
                </a:extLst>
              </a:tr>
            </a:tbl>
          </a:graphicData>
        </a:graphic>
      </p:graphicFrame>
      <p:sp>
        <p:nvSpPr>
          <p:cNvPr id="60" name="TextBox 59">
            <a:extLst>
              <a:ext uri="{FF2B5EF4-FFF2-40B4-BE49-F238E27FC236}">
                <a16:creationId xmlns:a16="http://schemas.microsoft.com/office/drawing/2014/main" id="{CE7DD870-A370-9E8D-CB27-BB8099F93030}"/>
              </a:ext>
            </a:extLst>
          </p:cNvPr>
          <p:cNvSpPr txBox="1"/>
          <p:nvPr/>
        </p:nvSpPr>
        <p:spPr>
          <a:xfrm>
            <a:off x="4701755" y="2253472"/>
            <a:ext cx="1064521" cy="307777"/>
          </a:xfrm>
          <a:prstGeom prst="rect">
            <a:avLst/>
          </a:prstGeom>
          <a:noFill/>
        </p:spPr>
        <p:txBody>
          <a:bodyPr wrap="square" rtlCol="0">
            <a:spAutoFit/>
          </a:bodyPr>
          <a:lstStyle/>
          <a:p>
            <a:pPr algn="ctr"/>
            <a:r>
              <a:rPr lang="en-GB" b="1">
                <a:solidFill>
                  <a:srgbClr val="0F1A42"/>
                </a:solidFill>
                <a:latin typeface="Tahoma" panose="020B0604030504040204" pitchFamily="34" charset="0"/>
                <a:ea typeface="Tahoma" panose="020B0604030504040204" pitchFamily="34" charset="0"/>
                <a:cs typeface="Tahoma" panose="020B0604030504040204" pitchFamily="34" charset="0"/>
              </a:rPr>
              <a:t>JOIN</a:t>
            </a:r>
          </a:p>
        </p:txBody>
      </p:sp>
      <p:sp>
        <p:nvSpPr>
          <p:cNvPr id="9" name="TextBox 8">
            <a:extLst>
              <a:ext uri="{FF2B5EF4-FFF2-40B4-BE49-F238E27FC236}">
                <a16:creationId xmlns:a16="http://schemas.microsoft.com/office/drawing/2014/main" id="{486994EA-0E56-0431-DFC1-8C00C9FA3E7A}"/>
              </a:ext>
            </a:extLst>
          </p:cNvPr>
          <p:cNvSpPr txBox="1"/>
          <p:nvPr/>
        </p:nvSpPr>
        <p:spPr>
          <a:xfrm>
            <a:off x="243879" y="755035"/>
            <a:ext cx="6651976" cy="307777"/>
          </a:xfrm>
          <a:prstGeom prst="rect">
            <a:avLst/>
          </a:prstGeom>
          <a:noFill/>
        </p:spPr>
        <p:txBody>
          <a:bodyPr wrap="square">
            <a:spAutoFit/>
          </a:bodyPr>
          <a:lstStyle/>
          <a:p>
            <a:r>
              <a:rPr lang="en-GB" b="1">
                <a:solidFill>
                  <a:srgbClr val="0F1A42"/>
                </a:solidFill>
                <a:latin typeface="Tahoma" panose="020B0604030504040204" pitchFamily="34" charset="0"/>
                <a:ea typeface="Tahoma" panose="020B0604030504040204" pitchFamily="34" charset="0"/>
                <a:cs typeface="Tahoma" panose="020B0604030504040204" pitchFamily="34" charset="0"/>
              </a:rPr>
              <a:t>Step 1: </a:t>
            </a:r>
            <a:r>
              <a:rPr lang="en-GB">
                <a:solidFill>
                  <a:srgbClr val="0F1A42"/>
                </a:solidFill>
                <a:latin typeface="Tahoma" panose="020B0604030504040204" pitchFamily="34" charset="0"/>
                <a:ea typeface="Tahoma" panose="020B0604030504040204" pitchFamily="34" charset="0"/>
                <a:cs typeface="Tahoma" panose="020B0604030504040204" pitchFamily="34" charset="0"/>
              </a:rPr>
              <a:t>Use</a:t>
            </a:r>
            <a:r>
              <a:rPr lang="en-GB" b="1">
                <a:solidFill>
                  <a:srgbClr val="0F1A42"/>
                </a:solidFill>
                <a:latin typeface="Tahoma" panose="020B0604030504040204" pitchFamily="34" charset="0"/>
                <a:ea typeface="Tahoma" panose="020B0604030504040204" pitchFamily="34" charset="0"/>
                <a:cs typeface="Tahoma" panose="020B0604030504040204" pitchFamily="34" charset="0"/>
              </a:rPr>
              <a:t> </a:t>
            </a:r>
            <a:r>
              <a:rPr lang="en-GB">
                <a:solidFill>
                  <a:srgbClr val="0F1A42"/>
                </a:solidFill>
                <a:latin typeface="Tahoma" panose="020B0604030504040204" pitchFamily="34" charset="0"/>
                <a:ea typeface="Tahoma" panose="020B0604030504040204" pitchFamily="34" charset="0"/>
                <a:cs typeface="Tahoma" panose="020B0604030504040204" pitchFamily="34" charset="0"/>
              </a:rPr>
              <a:t>Google Vision API — Generate Descriptions</a:t>
            </a:r>
          </a:p>
        </p:txBody>
      </p:sp>
      <p:sp>
        <p:nvSpPr>
          <p:cNvPr id="12" name="TextBox 11">
            <a:extLst>
              <a:ext uri="{FF2B5EF4-FFF2-40B4-BE49-F238E27FC236}">
                <a16:creationId xmlns:a16="http://schemas.microsoft.com/office/drawing/2014/main" id="{C77A0DC2-E57E-0815-E33D-3A8133C641C4}"/>
              </a:ext>
            </a:extLst>
          </p:cNvPr>
          <p:cNvSpPr txBox="1"/>
          <p:nvPr/>
        </p:nvSpPr>
        <p:spPr>
          <a:xfrm>
            <a:off x="211486" y="2321042"/>
            <a:ext cx="3279671" cy="307777"/>
          </a:xfrm>
          <a:prstGeom prst="rect">
            <a:avLst/>
          </a:prstGeom>
          <a:noFill/>
        </p:spPr>
        <p:txBody>
          <a:bodyPr wrap="square">
            <a:spAutoFit/>
          </a:bodyPr>
          <a:lstStyle/>
          <a:p>
            <a:r>
              <a:rPr lang="en-GB" b="1">
                <a:solidFill>
                  <a:srgbClr val="0F1A42"/>
                </a:solidFill>
                <a:latin typeface="Tahoma" panose="020B0604030504040204" pitchFamily="34" charset="0"/>
                <a:ea typeface="Tahoma" panose="020B0604030504040204" pitchFamily="34" charset="0"/>
                <a:cs typeface="Tahoma" panose="020B0604030504040204" pitchFamily="34" charset="0"/>
              </a:rPr>
              <a:t>Step 2: </a:t>
            </a:r>
            <a:r>
              <a:rPr lang="en-GB">
                <a:solidFill>
                  <a:srgbClr val="0F1A42"/>
                </a:solidFill>
                <a:latin typeface="Tahoma" panose="020B0604030504040204" pitchFamily="34" charset="0"/>
                <a:ea typeface="Tahoma" panose="020B0604030504040204" pitchFamily="34" charset="0"/>
                <a:cs typeface="Tahoma" panose="020B0604030504040204" pitchFamily="34" charset="0"/>
              </a:rPr>
              <a:t>Construct training data</a:t>
            </a:r>
          </a:p>
        </p:txBody>
      </p:sp>
      <p:cxnSp>
        <p:nvCxnSpPr>
          <p:cNvPr id="20" name="Straight Arrow Connector 19">
            <a:extLst>
              <a:ext uri="{FF2B5EF4-FFF2-40B4-BE49-F238E27FC236}">
                <a16:creationId xmlns:a16="http://schemas.microsoft.com/office/drawing/2014/main" id="{40649177-10ED-6F73-A18A-2C4F70BBC21B}"/>
              </a:ext>
            </a:extLst>
          </p:cNvPr>
          <p:cNvCxnSpPr>
            <a:cxnSpLocks/>
          </p:cNvCxnSpPr>
          <p:nvPr/>
        </p:nvCxnSpPr>
        <p:spPr>
          <a:xfrm>
            <a:off x="5429756" y="2582252"/>
            <a:ext cx="235809" cy="380381"/>
          </a:xfrm>
          <a:prstGeom prst="straightConnector1">
            <a:avLst/>
          </a:prstGeom>
          <a:ln w="28575">
            <a:solidFill>
              <a:srgbClr val="0F1A4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282BA7-6610-7F2A-4C3A-4D01A71140D2}"/>
              </a:ext>
            </a:extLst>
          </p:cNvPr>
          <p:cNvSpPr txBox="1"/>
          <p:nvPr/>
        </p:nvSpPr>
        <p:spPr>
          <a:xfrm>
            <a:off x="337815" y="4044786"/>
            <a:ext cx="6651976" cy="276999"/>
          </a:xfrm>
          <a:prstGeom prst="rect">
            <a:avLst/>
          </a:prstGeom>
          <a:noFill/>
        </p:spPr>
        <p:txBody>
          <a:bodyPr wrap="square">
            <a:spAutoFit/>
          </a:bodyPr>
          <a:lstStyle/>
          <a:p>
            <a:r>
              <a:rPr lang="en-GB" sz="1200" b="1">
                <a:solidFill>
                  <a:srgbClr val="0F1A42"/>
                </a:solidFill>
                <a:latin typeface="Tahoma" panose="020B0604030504040204" pitchFamily="34" charset="0"/>
                <a:ea typeface="Tahoma" panose="020B0604030504040204" pitchFamily="34" charset="0"/>
                <a:cs typeface="Tahoma" panose="020B0604030504040204" pitchFamily="34" charset="0"/>
              </a:rPr>
              <a:t>Step 3: </a:t>
            </a: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Create classification model that predicts </a:t>
            </a:r>
            <a:r>
              <a:rPr lang="en-GB" sz="1200" err="1">
                <a:solidFill>
                  <a:srgbClr val="0F1A42"/>
                </a:solidFill>
                <a:latin typeface="Tahoma" panose="020B0604030504040204" pitchFamily="34" charset="0"/>
                <a:ea typeface="Tahoma" panose="020B0604030504040204" pitchFamily="34" charset="0"/>
                <a:cs typeface="Tahoma" panose="020B0604030504040204" pitchFamily="34" charset="0"/>
              </a:rPr>
              <a:t>has_airplane</a:t>
            </a: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 based on descriptions </a:t>
            </a:r>
          </a:p>
        </p:txBody>
      </p:sp>
      <p:sp>
        <p:nvSpPr>
          <p:cNvPr id="44" name="TextBox 43">
            <a:extLst>
              <a:ext uri="{FF2B5EF4-FFF2-40B4-BE49-F238E27FC236}">
                <a16:creationId xmlns:a16="http://schemas.microsoft.com/office/drawing/2014/main" id="{2FC697B5-9D2A-61C8-A895-0D6682B7C5C7}"/>
              </a:ext>
            </a:extLst>
          </p:cNvPr>
          <p:cNvSpPr txBox="1"/>
          <p:nvPr/>
        </p:nvSpPr>
        <p:spPr>
          <a:xfrm>
            <a:off x="423558" y="4314864"/>
            <a:ext cx="6651976" cy="461665"/>
          </a:xfrm>
          <a:prstGeom prst="rect">
            <a:avLst/>
          </a:prstGeom>
          <a:noFill/>
        </p:spPr>
        <p:txBody>
          <a:bodyPr wrap="square">
            <a:spAutoFit/>
          </a:bodyPr>
          <a:lstStyle/>
          <a:p>
            <a:pPr marL="285750" indent="-285750">
              <a:buFont typeface="Arial" panose="020B0604020202020204" pitchFamily="34" charset="0"/>
              <a:buChar char="•"/>
            </a:pP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Train-validation-test split 0.56-0.24-0.20</a:t>
            </a:r>
          </a:p>
          <a:p>
            <a:pPr marL="285750" indent="-285750">
              <a:buFont typeface="Arial" panose="020B0604020202020204" pitchFamily="34" charset="0"/>
              <a:buChar char="•"/>
            </a:pPr>
            <a:r>
              <a:rPr lang="en-GB" sz="1200">
                <a:solidFill>
                  <a:srgbClr val="0F1A42"/>
                </a:solidFill>
                <a:latin typeface="Tahoma" panose="020B0604030504040204" pitchFamily="34" charset="0"/>
                <a:ea typeface="Tahoma" panose="020B0604030504040204" pitchFamily="34" charset="0"/>
                <a:cs typeface="Tahoma" panose="020B0604030504040204" pitchFamily="34" charset="0"/>
              </a:rPr>
              <a:t>Random Forest — Decision Tree — Logistic Regression</a:t>
            </a:r>
          </a:p>
        </p:txBody>
      </p:sp>
    </p:spTree>
    <p:extLst>
      <p:ext uri="{BB962C8B-B14F-4D97-AF65-F5344CB8AC3E}">
        <p14:creationId xmlns:p14="http://schemas.microsoft.com/office/powerpoint/2010/main" val="421067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P spid="42" grpId="0"/>
      <p:bldP spid="60" grpId="0"/>
      <p:bldP spid="12" grpId="0"/>
      <p:bldP spid="40"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A qualitative comparison</a:t>
            </a:r>
          </a:p>
        </p:txBody>
      </p:sp>
      <p:pic>
        <p:nvPicPr>
          <p:cNvPr id="5" name="Picture 4">
            <a:extLst>
              <a:ext uri="{FF2B5EF4-FFF2-40B4-BE49-F238E27FC236}">
                <a16:creationId xmlns:a16="http://schemas.microsoft.com/office/drawing/2014/main" id="{DA4EC50C-92B1-F4E8-1B48-C9BBF607A033}"/>
              </a:ext>
            </a:extLst>
          </p:cNvPr>
          <p:cNvPicPr>
            <a:picLocks noChangeAspect="1"/>
          </p:cNvPicPr>
          <p:nvPr/>
        </p:nvPicPr>
        <p:blipFill>
          <a:blip r:embed="rId3"/>
          <a:srcRect/>
          <a:stretch/>
        </p:blipFill>
        <p:spPr>
          <a:xfrm>
            <a:off x="5009424" y="859301"/>
            <a:ext cx="2414214" cy="4079529"/>
          </a:xfrm>
          <a:prstGeom prst="rect">
            <a:avLst/>
          </a:prstGeom>
        </p:spPr>
      </p:pic>
      <p:pic>
        <p:nvPicPr>
          <p:cNvPr id="8" name="Picture 7">
            <a:extLst>
              <a:ext uri="{FF2B5EF4-FFF2-40B4-BE49-F238E27FC236}">
                <a16:creationId xmlns:a16="http://schemas.microsoft.com/office/drawing/2014/main" id="{2FA210DE-714E-6D2C-7C1C-0C82667254E4}"/>
              </a:ext>
            </a:extLst>
          </p:cNvPr>
          <p:cNvPicPr>
            <a:picLocks noChangeAspect="1"/>
          </p:cNvPicPr>
          <p:nvPr/>
        </p:nvPicPr>
        <p:blipFill>
          <a:blip r:embed="rId4"/>
          <a:srcRect/>
          <a:stretch/>
        </p:blipFill>
        <p:spPr>
          <a:xfrm>
            <a:off x="1899139" y="955220"/>
            <a:ext cx="2414214" cy="3983609"/>
          </a:xfrm>
          <a:prstGeom prst="rect">
            <a:avLst/>
          </a:prstGeom>
        </p:spPr>
      </p:pic>
      <p:sp>
        <p:nvSpPr>
          <p:cNvPr id="3" name="Rectangle 2">
            <a:extLst>
              <a:ext uri="{FF2B5EF4-FFF2-40B4-BE49-F238E27FC236}">
                <a16:creationId xmlns:a16="http://schemas.microsoft.com/office/drawing/2014/main" id="{F55C17D4-A847-8954-3E5B-B68BD63C673F}"/>
              </a:ext>
            </a:extLst>
          </p:cNvPr>
          <p:cNvSpPr/>
          <p:nvPr/>
        </p:nvSpPr>
        <p:spPr>
          <a:xfrm>
            <a:off x="2117187" y="2571750"/>
            <a:ext cx="358727" cy="3050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C694C55-0B0E-51D8-DD7B-F34E09E7DDC2}"/>
              </a:ext>
            </a:extLst>
          </p:cNvPr>
          <p:cNvSpPr txBox="1"/>
          <p:nvPr/>
        </p:nvSpPr>
        <p:spPr>
          <a:xfrm>
            <a:off x="500475" y="2571750"/>
            <a:ext cx="1405185" cy="369332"/>
          </a:xfrm>
          <a:prstGeom prst="rect">
            <a:avLst/>
          </a:prstGeom>
          <a:noFill/>
        </p:spPr>
        <p:txBody>
          <a:bodyPr wrap="square" rtlCol="0">
            <a:spAutoFit/>
          </a:bodyPr>
          <a:lstStyle/>
          <a:p>
            <a:pPr algn="ctr"/>
            <a:r>
              <a:rPr lang="en-GB" sz="900" b="1">
                <a:solidFill>
                  <a:srgbClr val="C00000"/>
                </a:solidFill>
                <a:latin typeface="Tahoma" panose="020B0604030504040204" pitchFamily="34" charset="0"/>
                <a:ea typeface="Tahoma" panose="020B0604030504040204" pitchFamily="34" charset="0"/>
                <a:cs typeface="Tahoma" panose="020B0604030504040204" pitchFamily="34" charset="0"/>
              </a:rPr>
              <a:t>(Recently removed old posts)</a:t>
            </a:r>
          </a:p>
        </p:txBody>
      </p:sp>
      <p:grpSp>
        <p:nvGrpSpPr>
          <p:cNvPr id="16" name="Group 15">
            <a:extLst>
              <a:ext uri="{FF2B5EF4-FFF2-40B4-BE49-F238E27FC236}">
                <a16:creationId xmlns:a16="http://schemas.microsoft.com/office/drawing/2014/main" id="{BE3D9B23-564B-5198-C0A0-D35ED5EEE2E3}"/>
              </a:ext>
            </a:extLst>
          </p:cNvPr>
          <p:cNvGrpSpPr/>
          <p:nvPr/>
        </p:nvGrpSpPr>
        <p:grpSpPr>
          <a:xfrm>
            <a:off x="8407295" y="21102"/>
            <a:ext cx="871964" cy="503882"/>
            <a:chOff x="8285465" y="129092"/>
            <a:chExt cx="871964" cy="503882"/>
          </a:xfrm>
        </p:grpSpPr>
        <p:sp>
          <p:nvSpPr>
            <p:cNvPr id="17" name="Google Shape;3967;p40">
              <a:extLst>
                <a:ext uri="{FF2B5EF4-FFF2-40B4-BE49-F238E27FC236}">
                  <a16:creationId xmlns:a16="http://schemas.microsoft.com/office/drawing/2014/main" id="{02117D38-EEA0-0FFF-01CD-27EDB4C7BC22}"/>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General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18" name="Graphic 17">
              <a:extLst>
                <a:ext uri="{FF2B5EF4-FFF2-40B4-BE49-F238E27FC236}">
                  <a16:creationId xmlns:a16="http://schemas.microsoft.com/office/drawing/2014/main" id="{EE977E00-2FB4-A0C2-9836-266504F3EF0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546107" y="129092"/>
              <a:ext cx="378816" cy="235866"/>
            </a:xfrm>
            <a:prstGeom prst="rect">
              <a:avLst/>
            </a:prstGeom>
          </p:spPr>
        </p:pic>
      </p:grpSp>
      <p:sp>
        <p:nvSpPr>
          <p:cNvPr id="4" name="Rectangle 3">
            <a:extLst>
              <a:ext uri="{FF2B5EF4-FFF2-40B4-BE49-F238E27FC236}">
                <a16:creationId xmlns:a16="http://schemas.microsoft.com/office/drawing/2014/main" id="{F713FBE9-AB14-7413-25F8-2B10D7574171}"/>
              </a:ext>
            </a:extLst>
          </p:cNvPr>
          <p:cNvSpPr/>
          <p:nvPr/>
        </p:nvSpPr>
        <p:spPr>
          <a:xfrm>
            <a:off x="1828800" y="1998330"/>
            <a:ext cx="2547257" cy="523220"/>
          </a:xfrm>
          <a:prstGeom prst="rect">
            <a:avLst/>
          </a:prstGeom>
          <a:noFill/>
          <a:ln>
            <a:solidFill>
              <a:srgbClr val="0F1A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E5ACAF4B-477B-9FDE-16C2-576DE06B3400}"/>
              </a:ext>
            </a:extLst>
          </p:cNvPr>
          <p:cNvSpPr txBox="1"/>
          <p:nvPr/>
        </p:nvSpPr>
        <p:spPr>
          <a:xfrm>
            <a:off x="718457" y="1612910"/>
            <a:ext cx="1110343" cy="523220"/>
          </a:xfrm>
          <a:prstGeom prst="rect">
            <a:avLst/>
          </a:prstGeom>
          <a:noFill/>
        </p:spPr>
        <p:txBody>
          <a:bodyPr wrap="square" rtlCol="0">
            <a:spAutoFit/>
          </a:bodyPr>
          <a:lstStyle/>
          <a:p>
            <a:pPr algn="ctr"/>
            <a:r>
              <a:rPr lang="en-GB" b="1">
                <a:solidFill>
                  <a:srgbClr val="0F1A42"/>
                </a:solidFill>
                <a:latin typeface="Tahoma" panose="020B0604030504040204" pitchFamily="34" charset="0"/>
                <a:ea typeface="Tahoma" panose="020B0604030504040204" pitchFamily="34" charset="0"/>
                <a:cs typeface="Tahoma" panose="020B0604030504040204" pitchFamily="34" charset="0"/>
              </a:rPr>
              <a:t>Story highlights</a:t>
            </a:r>
          </a:p>
        </p:txBody>
      </p:sp>
      <p:sp>
        <p:nvSpPr>
          <p:cNvPr id="9" name="Rectangle 8">
            <a:extLst>
              <a:ext uri="{FF2B5EF4-FFF2-40B4-BE49-F238E27FC236}">
                <a16:creationId xmlns:a16="http://schemas.microsoft.com/office/drawing/2014/main" id="{1A26A505-1841-E98D-B8E3-F18945A9A6AB}"/>
              </a:ext>
            </a:extLst>
          </p:cNvPr>
          <p:cNvSpPr/>
          <p:nvPr/>
        </p:nvSpPr>
        <p:spPr>
          <a:xfrm>
            <a:off x="4947557" y="2050946"/>
            <a:ext cx="2476081" cy="523220"/>
          </a:xfrm>
          <a:prstGeom prst="rect">
            <a:avLst/>
          </a:prstGeom>
          <a:noFill/>
          <a:ln>
            <a:solidFill>
              <a:srgbClr val="0F1A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D961AD5-E173-B014-D12E-86FE4C9B0D97}"/>
              </a:ext>
            </a:extLst>
          </p:cNvPr>
          <p:cNvSpPr txBox="1"/>
          <p:nvPr/>
        </p:nvSpPr>
        <p:spPr>
          <a:xfrm>
            <a:off x="7423638" y="1663110"/>
            <a:ext cx="1110343" cy="523220"/>
          </a:xfrm>
          <a:prstGeom prst="rect">
            <a:avLst/>
          </a:prstGeom>
          <a:noFill/>
        </p:spPr>
        <p:txBody>
          <a:bodyPr wrap="square" rtlCol="0">
            <a:spAutoFit/>
          </a:bodyPr>
          <a:lstStyle/>
          <a:p>
            <a:pPr algn="ctr"/>
            <a:r>
              <a:rPr lang="en-GB" b="1">
                <a:solidFill>
                  <a:srgbClr val="0F1A42"/>
                </a:solidFill>
                <a:latin typeface="Tahoma" panose="020B0604030504040204" pitchFamily="34" charset="0"/>
                <a:ea typeface="Tahoma" panose="020B0604030504040204" pitchFamily="34" charset="0"/>
                <a:cs typeface="Tahoma" panose="020B0604030504040204" pitchFamily="34" charset="0"/>
              </a:rPr>
              <a:t>Story highlights</a:t>
            </a:r>
          </a:p>
        </p:txBody>
      </p:sp>
      <p:cxnSp>
        <p:nvCxnSpPr>
          <p:cNvPr id="12" name="Straight Arrow Connector 11">
            <a:extLst>
              <a:ext uri="{FF2B5EF4-FFF2-40B4-BE49-F238E27FC236}">
                <a16:creationId xmlns:a16="http://schemas.microsoft.com/office/drawing/2014/main" id="{D054867D-4644-69D6-A14D-999521E656D4}"/>
              </a:ext>
            </a:extLst>
          </p:cNvPr>
          <p:cNvCxnSpPr>
            <a:cxnSpLocks/>
          </p:cNvCxnSpPr>
          <p:nvPr/>
        </p:nvCxnSpPr>
        <p:spPr>
          <a:xfrm flipV="1">
            <a:off x="6185597" y="1428750"/>
            <a:ext cx="1299908" cy="515408"/>
          </a:xfrm>
          <a:prstGeom prst="straightConnector1">
            <a:avLst/>
          </a:prstGeom>
          <a:ln>
            <a:solidFill>
              <a:srgbClr val="0F1A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AFD5EC-66B1-365F-4D02-25C296043917}"/>
              </a:ext>
            </a:extLst>
          </p:cNvPr>
          <p:cNvSpPr txBox="1"/>
          <p:nvPr/>
        </p:nvSpPr>
        <p:spPr>
          <a:xfrm>
            <a:off x="7392705" y="1013664"/>
            <a:ext cx="1110343" cy="523220"/>
          </a:xfrm>
          <a:prstGeom prst="rect">
            <a:avLst/>
          </a:prstGeom>
          <a:noFill/>
        </p:spPr>
        <p:txBody>
          <a:bodyPr wrap="square" rtlCol="0">
            <a:spAutoFit/>
          </a:bodyPr>
          <a:lstStyle/>
          <a:p>
            <a:pPr algn="ctr"/>
            <a:r>
              <a:rPr lang="en-GB" b="1">
                <a:solidFill>
                  <a:srgbClr val="0F1A42"/>
                </a:solidFill>
                <a:latin typeface="Tahoma" panose="020B0604030504040204" pitchFamily="34" charset="0"/>
                <a:ea typeface="Tahoma" panose="020B0604030504040204" pitchFamily="34" charset="0"/>
                <a:cs typeface="Tahoma" panose="020B0604030504040204" pitchFamily="34" charset="0"/>
              </a:rPr>
              <a:t>TikTok link</a:t>
            </a:r>
          </a:p>
        </p:txBody>
      </p:sp>
    </p:spTree>
    <p:extLst>
      <p:ext uri="{BB962C8B-B14F-4D97-AF65-F5344CB8AC3E}">
        <p14:creationId xmlns:p14="http://schemas.microsoft.com/office/powerpoint/2010/main" val="2483271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8CE7F4-D454-CC34-8A6A-C78BC51CD9E9}"/>
              </a:ext>
            </a:extLst>
          </p:cNvPr>
          <p:cNvSpPr/>
          <p:nvPr/>
        </p:nvSpPr>
        <p:spPr>
          <a:xfrm>
            <a:off x="7477126" y="4356998"/>
            <a:ext cx="1656968" cy="7952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FEATURES: HAS_AIRPLANE (Part 2)</a:t>
            </a:r>
          </a:p>
        </p:txBody>
      </p:sp>
      <p:sp>
        <p:nvSpPr>
          <p:cNvPr id="3" name="TextBox 2">
            <a:extLst>
              <a:ext uri="{FF2B5EF4-FFF2-40B4-BE49-F238E27FC236}">
                <a16:creationId xmlns:a16="http://schemas.microsoft.com/office/drawing/2014/main" id="{43CFB9C6-1D79-0742-D89A-8087A4C49A14}"/>
              </a:ext>
            </a:extLst>
          </p:cNvPr>
          <p:cNvSpPr txBox="1"/>
          <p:nvPr/>
        </p:nvSpPr>
        <p:spPr>
          <a:xfrm>
            <a:off x="594629" y="1032519"/>
            <a:ext cx="8638383" cy="3662541"/>
          </a:xfrm>
          <a:prstGeom prst="rect">
            <a:avLst/>
          </a:prstGeom>
          <a:noFill/>
        </p:spPr>
        <p:txBody>
          <a:bodyPr wrap="square" rtlCol="0">
            <a:spAutoFit/>
          </a:bodyPr>
          <a:lstStyle/>
          <a:p>
            <a:r>
              <a:rPr lang="en-GB" b="1">
                <a:latin typeface="Tahoma" panose="020B0604030504040204" pitchFamily="34" charset="0"/>
                <a:ea typeface="Tahoma" panose="020B0604030504040204" pitchFamily="34" charset="0"/>
                <a:cs typeface="Tahoma" panose="020B0604030504040204" pitchFamily="34" charset="0"/>
              </a:rPr>
              <a:t>Step 4: </a:t>
            </a:r>
            <a:r>
              <a:rPr lang="en-GB">
                <a:latin typeface="Tahoma" panose="020B0604030504040204" pitchFamily="34" charset="0"/>
                <a:ea typeface="Tahoma" panose="020B0604030504040204" pitchFamily="34" charset="0"/>
                <a:cs typeface="Tahoma" panose="020B0604030504040204" pitchFamily="34" charset="0"/>
              </a:rPr>
              <a:t>Deduct best alternative on validation set — Logistic Regression with 25 most frequent descriptions </a:t>
            </a:r>
          </a:p>
          <a:p>
            <a:endParaRPr lang="en-GB">
              <a:latin typeface="Tahoma" panose="020B0604030504040204" pitchFamily="34" charset="0"/>
              <a:ea typeface="Tahoma" panose="020B0604030504040204" pitchFamily="34" charset="0"/>
              <a:cs typeface="Tahoma" panose="020B0604030504040204" pitchFamily="34" charset="0"/>
            </a:endParaRPr>
          </a:p>
          <a:p>
            <a:r>
              <a:rPr lang="en-GB" b="1">
                <a:latin typeface="Tahoma" panose="020B0604030504040204" pitchFamily="34" charset="0"/>
                <a:ea typeface="Tahoma" panose="020B0604030504040204" pitchFamily="34" charset="0"/>
                <a:cs typeface="Tahoma" panose="020B0604030504040204" pitchFamily="34" charset="0"/>
              </a:rPr>
              <a:t>Step 5: </a:t>
            </a:r>
            <a:r>
              <a:rPr lang="en-GB">
                <a:latin typeface="Tahoma" panose="020B0604030504040204" pitchFamily="34" charset="0"/>
                <a:ea typeface="Tahoma" panose="020B0604030504040204" pitchFamily="34" charset="0"/>
                <a:cs typeface="Tahoma" panose="020B0604030504040204" pitchFamily="34" charset="0"/>
              </a:rPr>
              <a:t>Evaluation of performance </a:t>
            </a:r>
          </a:p>
          <a:p>
            <a:endParaRPr lang="en-GB">
              <a:latin typeface="Tahoma" panose="020B0604030504040204" pitchFamily="34" charset="0"/>
              <a:ea typeface="Tahoma" panose="020B0604030504040204" pitchFamily="34" charset="0"/>
              <a:cs typeface="Tahoma" panose="020B0604030504040204" pitchFamily="34" charset="0"/>
            </a:endParaRPr>
          </a:p>
          <a:p>
            <a:endParaRPr lang="en-GB">
              <a:latin typeface="Tahoma" panose="020B0604030504040204" pitchFamily="34" charset="0"/>
              <a:ea typeface="Tahoma" panose="020B0604030504040204" pitchFamily="34" charset="0"/>
              <a:cs typeface="Tahoma" panose="020B0604030504040204" pitchFamily="34" charset="0"/>
            </a:endParaRPr>
          </a:p>
          <a:p>
            <a:endParaRPr lang="en-GB">
              <a:latin typeface="Tahoma" panose="020B0604030504040204" pitchFamily="34" charset="0"/>
              <a:ea typeface="Tahoma" panose="020B0604030504040204" pitchFamily="34" charset="0"/>
              <a:cs typeface="Tahoma" panose="020B0604030504040204" pitchFamily="34" charset="0"/>
            </a:endParaRPr>
          </a:p>
          <a:p>
            <a:endParaRPr lang="en-GB">
              <a:latin typeface="Tahoma" panose="020B0604030504040204" pitchFamily="34" charset="0"/>
              <a:ea typeface="Tahoma" panose="020B0604030504040204" pitchFamily="34" charset="0"/>
              <a:cs typeface="Tahoma" panose="020B0604030504040204" pitchFamily="34" charset="0"/>
            </a:endParaRPr>
          </a:p>
          <a:p>
            <a:endParaRPr lang="en-GB">
              <a:latin typeface="Tahoma" panose="020B0604030504040204" pitchFamily="34" charset="0"/>
              <a:ea typeface="Tahoma" panose="020B0604030504040204" pitchFamily="34" charset="0"/>
              <a:cs typeface="Tahoma" panose="020B0604030504040204" pitchFamily="34" charset="0"/>
            </a:endParaRPr>
          </a:p>
          <a:p>
            <a:endParaRPr lang="en-GB">
              <a:latin typeface="Tahoma" panose="020B0604030504040204" pitchFamily="34" charset="0"/>
              <a:ea typeface="Tahoma" panose="020B0604030504040204" pitchFamily="34" charset="0"/>
              <a:cs typeface="Tahoma" panose="020B0604030504040204" pitchFamily="34" charset="0"/>
            </a:endParaRPr>
          </a:p>
          <a:p>
            <a:endParaRPr lang="en-GB" b="1">
              <a:latin typeface="Tahoma" panose="020B0604030504040204" pitchFamily="34" charset="0"/>
              <a:ea typeface="Tahoma" panose="020B0604030504040204" pitchFamily="34" charset="0"/>
              <a:cs typeface="Tahoma" panose="020B0604030504040204" pitchFamily="34" charset="0"/>
            </a:endParaRPr>
          </a:p>
          <a:p>
            <a:pPr>
              <a:spcBef>
                <a:spcPts val="1200"/>
              </a:spcBef>
              <a:spcAft>
                <a:spcPts val="1200"/>
              </a:spcAft>
            </a:pPr>
            <a:endParaRPr lang="en-GB" b="1">
              <a:latin typeface="Tahoma" panose="020B0604030504040204" pitchFamily="34" charset="0"/>
              <a:ea typeface="Tahoma" panose="020B0604030504040204" pitchFamily="34" charset="0"/>
              <a:cs typeface="Tahoma" panose="020B0604030504040204" pitchFamily="34" charset="0"/>
            </a:endParaRPr>
          </a:p>
          <a:p>
            <a:pPr>
              <a:spcBef>
                <a:spcPts val="1200"/>
              </a:spcBef>
              <a:spcAft>
                <a:spcPts val="1200"/>
              </a:spcAft>
            </a:pPr>
            <a:r>
              <a:rPr lang="en-GB" b="1">
                <a:latin typeface="Tahoma" panose="020B0604030504040204" pitchFamily="34" charset="0"/>
                <a:ea typeface="Tahoma" panose="020B0604030504040204" pitchFamily="34" charset="0"/>
                <a:cs typeface="Tahoma" panose="020B0604030504040204" pitchFamily="34" charset="0"/>
              </a:rPr>
              <a:t>Step 6: </a:t>
            </a:r>
            <a:r>
              <a:rPr lang="en-GB">
                <a:latin typeface="Tahoma" panose="020B0604030504040204" pitchFamily="34" charset="0"/>
                <a:ea typeface="Tahoma" panose="020B0604030504040204" pitchFamily="34" charset="0"/>
                <a:cs typeface="Tahoma" panose="020B0604030504040204" pitchFamily="34" charset="0"/>
              </a:rPr>
              <a:t>Apply on remaining data</a:t>
            </a:r>
          </a:p>
          <a:p>
            <a:pPr>
              <a:spcBef>
                <a:spcPts val="1200"/>
              </a:spcBef>
              <a:spcAft>
                <a:spcPts val="1200"/>
              </a:spcAft>
            </a:pPr>
            <a:r>
              <a:rPr lang="en-GB" b="1">
                <a:latin typeface="Tahoma" panose="020B0604030504040204" pitchFamily="34" charset="0"/>
                <a:ea typeface="Tahoma" panose="020B0604030504040204" pitchFamily="34" charset="0"/>
                <a:cs typeface="Tahoma" panose="020B0604030504040204" pitchFamily="34" charset="0"/>
              </a:rPr>
              <a:t>Step 7: </a:t>
            </a:r>
            <a:r>
              <a:rPr lang="en-GB">
                <a:latin typeface="Tahoma" panose="020B0604030504040204" pitchFamily="34" charset="0"/>
                <a:ea typeface="Tahoma" panose="020B0604030504040204" pitchFamily="34" charset="0"/>
                <a:cs typeface="Tahoma" panose="020B0604030504040204" pitchFamily="34" charset="0"/>
              </a:rPr>
              <a:t>Use as feature in engagement model</a:t>
            </a:r>
          </a:p>
        </p:txBody>
      </p:sp>
      <p:graphicFrame>
        <p:nvGraphicFramePr>
          <p:cNvPr id="4" name="Table 3">
            <a:extLst>
              <a:ext uri="{FF2B5EF4-FFF2-40B4-BE49-F238E27FC236}">
                <a16:creationId xmlns:a16="http://schemas.microsoft.com/office/drawing/2014/main" id="{B1DCC7CD-BD70-E838-4B2F-08A85FFC9753}"/>
              </a:ext>
            </a:extLst>
          </p:cNvPr>
          <p:cNvGraphicFramePr>
            <a:graphicFrameLocks noGrp="1"/>
          </p:cNvGraphicFramePr>
          <p:nvPr>
            <p:extLst>
              <p:ext uri="{D42A27DB-BD31-4B8C-83A1-F6EECF244321}">
                <p14:modId xmlns:p14="http://schemas.microsoft.com/office/powerpoint/2010/main" val="2130276159"/>
              </p:ext>
            </p:extLst>
          </p:nvPr>
        </p:nvGraphicFramePr>
        <p:xfrm>
          <a:off x="594629" y="2048181"/>
          <a:ext cx="4038801" cy="1214384"/>
        </p:xfrm>
        <a:graphic>
          <a:graphicData uri="http://schemas.openxmlformats.org/drawingml/2006/table">
            <a:tbl>
              <a:tblPr firstRow="1" bandRow="1">
                <a:tableStyleId>{2FF4BB1D-9B9B-497A-A6D5-F217B081F8ED}</a:tableStyleId>
              </a:tblPr>
              <a:tblGrid>
                <a:gridCol w="1346267">
                  <a:extLst>
                    <a:ext uri="{9D8B030D-6E8A-4147-A177-3AD203B41FA5}">
                      <a16:colId xmlns:a16="http://schemas.microsoft.com/office/drawing/2014/main" val="2415169114"/>
                    </a:ext>
                  </a:extLst>
                </a:gridCol>
                <a:gridCol w="1346267">
                  <a:extLst>
                    <a:ext uri="{9D8B030D-6E8A-4147-A177-3AD203B41FA5}">
                      <a16:colId xmlns:a16="http://schemas.microsoft.com/office/drawing/2014/main" val="319999929"/>
                    </a:ext>
                  </a:extLst>
                </a:gridCol>
                <a:gridCol w="1346267">
                  <a:extLst>
                    <a:ext uri="{9D8B030D-6E8A-4147-A177-3AD203B41FA5}">
                      <a16:colId xmlns:a16="http://schemas.microsoft.com/office/drawing/2014/main" val="3722224176"/>
                    </a:ext>
                  </a:extLst>
                </a:gridCol>
              </a:tblGrid>
              <a:tr h="303596">
                <a:tc>
                  <a:txBody>
                    <a:bodyPr/>
                    <a:lstStyle/>
                    <a:p>
                      <a:pPr marR="0" algn="ctr" rtl="0">
                        <a:lnSpc>
                          <a:spcPct val="100000"/>
                        </a:lnSpc>
                        <a:spcBef>
                          <a:spcPts val="0"/>
                        </a:spcBef>
                        <a:spcAft>
                          <a:spcPts val="0"/>
                        </a:spcAft>
                        <a:buClr>
                          <a:srgbClr val="000000"/>
                        </a:buClr>
                        <a:buFont typeface="Arial"/>
                      </a:pPr>
                      <a:endParaRPr lang="en-GB" sz="1100" b="1" i="0" u="none" strike="noStrike" cap="none">
                        <a:solidFill>
                          <a:schemeClr val="accent5"/>
                        </a:solidFill>
                        <a:latin typeface="Tahoma" panose="020B0604030504040204" pitchFamily="34" charset="0"/>
                        <a:ea typeface="Tahoma" panose="020B0604030504040204" pitchFamily="34" charset="0"/>
                        <a:cs typeface="Tahoma" panose="020B0604030504040204" pitchFamily="34" charset="0"/>
                        <a:sym typeface="Aria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242F58"/>
                    </a:solidFill>
                  </a:tcPr>
                </a:tc>
                <a:tc>
                  <a:txBody>
                    <a:bodyPr/>
                    <a:lstStyle/>
                    <a:p>
                      <a:pPr marR="0" algn="ctr" rtl="0">
                        <a:lnSpc>
                          <a:spcPct val="100000"/>
                        </a:lnSpc>
                        <a:spcBef>
                          <a:spcPts val="0"/>
                        </a:spcBef>
                        <a:spcAft>
                          <a:spcPts val="0"/>
                        </a:spcAft>
                        <a:buClr>
                          <a:srgbClr val="000000"/>
                        </a:buClr>
                        <a:buFont typeface="Arial"/>
                      </a:pPr>
                      <a:r>
                        <a:rPr lang="en-GB" sz="1100" b="1" i="0" u="none" strike="noStrike" cap="none">
                          <a:solidFill>
                            <a:schemeClr val="accent5"/>
                          </a:solidFill>
                          <a:latin typeface="Tahoma" panose="020B0604030504040204" pitchFamily="34" charset="0"/>
                          <a:ea typeface="Tahoma" panose="020B0604030504040204" pitchFamily="34" charset="0"/>
                          <a:cs typeface="Tahoma" panose="020B0604030504040204" pitchFamily="34" charset="0"/>
                          <a:sym typeface="Arial"/>
                        </a:rPr>
                        <a:t>Validation set</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242F58"/>
                    </a:solidFill>
                  </a:tcPr>
                </a:tc>
                <a:tc>
                  <a:txBody>
                    <a:bodyPr/>
                    <a:lstStyle/>
                    <a:p>
                      <a:pPr marR="0" algn="ctr" rtl="0">
                        <a:lnSpc>
                          <a:spcPct val="100000"/>
                        </a:lnSpc>
                        <a:spcBef>
                          <a:spcPts val="0"/>
                        </a:spcBef>
                        <a:spcAft>
                          <a:spcPts val="0"/>
                        </a:spcAft>
                        <a:buClr>
                          <a:srgbClr val="000000"/>
                        </a:buClr>
                        <a:buFont typeface="Arial"/>
                      </a:pPr>
                      <a:r>
                        <a:rPr lang="en-GB" sz="1100" b="1" i="0" u="none" strike="noStrike" cap="none">
                          <a:solidFill>
                            <a:schemeClr val="accent5"/>
                          </a:solidFill>
                          <a:latin typeface="Tahoma" panose="020B0604030504040204" pitchFamily="34" charset="0"/>
                          <a:ea typeface="Tahoma" panose="020B0604030504040204" pitchFamily="34" charset="0"/>
                          <a:cs typeface="Tahoma" panose="020B0604030504040204" pitchFamily="34" charset="0"/>
                          <a:sym typeface="Arial"/>
                        </a:rPr>
                        <a:t>Test set </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242F58"/>
                    </a:solidFill>
                  </a:tcPr>
                </a:tc>
                <a:extLst>
                  <a:ext uri="{0D108BD9-81ED-4DB2-BD59-A6C34878D82A}">
                    <a16:rowId xmlns:a16="http://schemas.microsoft.com/office/drawing/2014/main" val="443522090"/>
                  </a:ext>
                </a:extLst>
              </a:tr>
              <a:tr h="303596">
                <a:tc>
                  <a:txBody>
                    <a:bodyPr/>
                    <a:lstStyle/>
                    <a:p>
                      <a:pPr marR="0" algn="ctr" rtl="0">
                        <a:lnSpc>
                          <a:spcPct val="100000"/>
                        </a:lnSpc>
                        <a:spcBef>
                          <a:spcPts val="0"/>
                        </a:spcBef>
                        <a:spcAft>
                          <a:spcPts val="0"/>
                        </a:spcAft>
                        <a:buClr>
                          <a:srgbClr val="000000"/>
                        </a:buClr>
                        <a:buFont typeface="Arial"/>
                      </a:pPr>
                      <a:r>
                        <a:rPr lang="en-GB" sz="1100" b="1" i="0" u="none" strike="noStrike" cap="none">
                          <a:solidFill>
                            <a:schemeClr val="accent5"/>
                          </a:solidFill>
                          <a:latin typeface="Tahoma" panose="020B0604030504040204" pitchFamily="34" charset="0"/>
                          <a:ea typeface="Tahoma" panose="020B0604030504040204" pitchFamily="34" charset="0"/>
                          <a:cs typeface="Tahoma" panose="020B0604030504040204" pitchFamily="34" charset="0"/>
                          <a:sym typeface="Arial"/>
                        </a:rPr>
                        <a:t>Accuracy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242F58"/>
                    </a:solidFill>
                  </a:tcP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Arial"/>
                          <a:cs typeface="Arial"/>
                          <a:sym typeface="Arial"/>
                        </a:rPr>
                        <a:t>0.9728</a:t>
                      </a:r>
                      <a:endParaRPr lang="en-GB" sz="1100" b="0" i="0" u="none" strike="noStrike" cap="none">
                        <a:solidFill>
                          <a:srgbClr val="000000"/>
                        </a:solidFill>
                        <a:effectLst/>
                        <a:latin typeface="Arial"/>
                        <a:cs typeface="Arial"/>
                        <a:sym typeface="Arial"/>
                      </a:endParaRP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Arial"/>
                          <a:cs typeface="Arial"/>
                          <a:sym typeface="Arial"/>
                        </a:rPr>
                        <a:t>0.9807</a:t>
                      </a:r>
                      <a:endParaRPr lang="en-GB" sz="1100" b="0" i="0" u="none" strike="noStrike" cap="none">
                        <a:solidFill>
                          <a:srgbClr val="000000"/>
                        </a:solidFill>
                        <a:effectLst/>
                        <a:latin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5231365"/>
                  </a:ext>
                </a:extLst>
              </a:tr>
              <a:tr h="303596">
                <a:tc>
                  <a:txBody>
                    <a:bodyPr/>
                    <a:lstStyle/>
                    <a:p>
                      <a:pPr marR="0" algn="ctr" rtl="0">
                        <a:lnSpc>
                          <a:spcPct val="100000"/>
                        </a:lnSpc>
                        <a:spcBef>
                          <a:spcPts val="0"/>
                        </a:spcBef>
                        <a:spcAft>
                          <a:spcPts val="0"/>
                        </a:spcAft>
                        <a:buClr>
                          <a:srgbClr val="000000"/>
                        </a:buClr>
                        <a:buFont typeface="Arial"/>
                      </a:pPr>
                      <a:r>
                        <a:rPr lang="en-GB" sz="1100" b="1" i="0" u="none" strike="noStrike" cap="none">
                          <a:solidFill>
                            <a:schemeClr val="accent5"/>
                          </a:solidFill>
                          <a:latin typeface="Tahoma" panose="020B0604030504040204" pitchFamily="34" charset="0"/>
                          <a:ea typeface="Tahoma" panose="020B0604030504040204" pitchFamily="34" charset="0"/>
                          <a:cs typeface="Tahoma" panose="020B0604030504040204" pitchFamily="34" charset="0"/>
                          <a:sym typeface="Arial"/>
                        </a:rPr>
                        <a:t>Precision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242F58"/>
                    </a:solidFill>
                  </a:tcP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Arial"/>
                          <a:cs typeface="Arial"/>
                          <a:sym typeface="Arial"/>
                        </a:rPr>
                        <a:t>0.9569</a:t>
                      </a:r>
                      <a:endParaRPr lang="en-GB" sz="1100" b="0" i="0" u="none" strike="noStrike" cap="none">
                        <a:solidFill>
                          <a:srgbClr val="000000"/>
                        </a:solidFill>
                        <a:effectLst/>
                        <a:latin typeface="Arial"/>
                        <a:cs typeface="Arial"/>
                        <a:sym typeface="Arial"/>
                      </a:endParaRP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Arial"/>
                          <a:cs typeface="Arial"/>
                          <a:sym typeface="Arial"/>
                        </a:rPr>
                        <a:t>0.9806</a:t>
                      </a:r>
                      <a:endParaRPr lang="en-GB" sz="1100" b="0" i="0" u="none" strike="noStrike" cap="none">
                        <a:solidFill>
                          <a:srgbClr val="000000"/>
                        </a:solidFill>
                        <a:effectLst/>
                        <a:latin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8870067"/>
                  </a:ext>
                </a:extLst>
              </a:tr>
              <a:tr h="303596">
                <a:tc>
                  <a:txBody>
                    <a:bodyPr/>
                    <a:lstStyle/>
                    <a:p>
                      <a:pPr marR="0" algn="ctr" rtl="0">
                        <a:lnSpc>
                          <a:spcPct val="100000"/>
                        </a:lnSpc>
                        <a:spcBef>
                          <a:spcPts val="0"/>
                        </a:spcBef>
                        <a:spcAft>
                          <a:spcPts val="0"/>
                        </a:spcAft>
                        <a:buClr>
                          <a:srgbClr val="000000"/>
                        </a:buClr>
                        <a:buFont typeface="Arial"/>
                      </a:pPr>
                      <a:r>
                        <a:rPr lang="en-GB" sz="1100" b="1" i="0" u="none" strike="noStrike" cap="none">
                          <a:solidFill>
                            <a:schemeClr val="accent5"/>
                          </a:solidFill>
                          <a:latin typeface="Tahoma" panose="020B0604030504040204" pitchFamily="34" charset="0"/>
                          <a:ea typeface="Tahoma" panose="020B0604030504040204" pitchFamily="34" charset="0"/>
                          <a:cs typeface="Tahoma" panose="020B0604030504040204" pitchFamily="34" charset="0"/>
                          <a:sym typeface="Arial"/>
                        </a:rPr>
                        <a:t>Recall </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242F58"/>
                    </a:solidFill>
                  </a:tcP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Arial"/>
                          <a:cs typeface="Arial"/>
                          <a:sym typeface="Arial"/>
                        </a:rPr>
                        <a:t>0.9136</a:t>
                      </a:r>
                      <a:endParaRPr lang="en-GB" sz="1100" b="0" i="0" u="none" strike="noStrike" cap="none">
                        <a:solidFill>
                          <a:srgbClr val="000000"/>
                        </a:solidFill>
                        <a:effectLst/>
                        <a:latin typeface="Arial"/>
                        <a:cs typeface="Arial"/>
                        <a:sym typeface="Arial"/>
                      </a:endParaRP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Arial"/>
                          <a:cs typeface="Arial"/>
                          <a:sym typeface="Arial"/>
                        </a:rPr>
                        <a:t>0.9181</a:t>
                      </a:r>
                      <a:endParaRPr lang="en-GB" sz="1100" b="0" i="0" u="none" strike="noStrike" cap="none">
                        <a:solidFill>
                          <a:srgbClr val="000000"/>
                        </a:solidFill>
                        <a:effectLst/>
                        <a:latin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382870"/>
                  </a:ext>
                </a:extLst>
              </a:tr>
            </a:tbl>
          </a:graphicData>
        </a:graphic>
      </p:graphicFrame>
      <p:pic>
        <p:nvPicPr>
          <p:cNvPr id="9" name="Picture 8">
            <a:extLst>
              <a:ext uri="{FF2B5EF4-FFF2-40B4-BE49-F238E27FC236}">
                <a16:creationId xmlns:a16="http://schemas.microsoft.com/office/drawing/2014/main" id="{3CBBFA1D-20A1-F841-4364-8650CD821837}"/>
              </a:ext>
            </a:extLst>
          </p:cNvPr>
          <p:cNvPicPr>
            <a:picLocks noChangeAspect="1"/>
          </p:cNvPicPr>
          <p:nvPr/>
        </p:nvPicPr>
        <p:blipFill>
          <a:blip r:embed="rId3"/>
          <a:stretch>
            <a:fillRect/>
          </a:stretch>
        </p:blipFill>
        <p:spPr>
          <a:xfrm>
            <a:off x="4999672" y="1713412"/>
            <a:ext cx="3772061" cy="3184207"/>
          </a:xfrm>
          <a:prstGeom prst="rect">
            <a:avLst/>
          </a:prstGeom>
        </p:spPr>
      </p:pic>
    </p:spTree>
    <p:extLst>
      <p:ext uri="{BB962C8B-B14F-4D97-AF65-F5344CB8AC3E}">
        <p14:creationId xmlns:p14="http://schemas.microsoft.com/office/powerpoint/2010/main" val="135067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8CE7F4-D454-CC34-8A6A-C78BC51CD9E9}"/>
              </a:ext>
            </a:extLst>
          </p:cNvPr>
          <p:cNvSpPr/>
          <p:nvPr/>
        </p:nvSpPr>
        <p:spPr>
          <a:xfrm>
            <a:off x="7477126" y="4356998"/>
            <a:ext cx="1656968" cy="7952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FEATURES: nr_faces</a:t>
            </a:r>
            <a:r>
              <a:rPr lang="en-GB" baseline="30000"/>
              <a:t>1</a:t>
            </a:r>
            <a:endParaRPr lang="en-GB"/>
          </a:p>
        </p:txBody>
      </p:sp>
      <p:sp>
        <p:nvSpPr>
          <p:cNvPr id="3" name="TextBox 2">
            <a:extLst>
              <a:ext uri="{FF2B5EF4-FFF2-40B4-BE49-F238E27FC236}">
                <a16:creationId xmlns:a16="http://schemas.microsoft.com/office/drawing/2014/main" id="{43CFB9C6-1D79-0742-D89A-8087A4C49A14}"/>
              </a:ext>
            </a:extLst>
          </p:cNvPr>
          <p:cNvSpPr txBox="1"/>
          <p:nvPr/>
        </p:nvSpPr>
        <p:spPr>
          <a:xfrm>
            <a:off x="594629" y="1032519"/>
            <a:ext cx="7954742" cy="1384995"/>
          </a:xfrm>
          <a:prstGeom prst="rect">
            <a:avLst/>
          </a:prstGeom>
          <a:noFill/>
        </p:spPr>
        <p:txBody>
          <a:bodyPr wrap="square" rtlCol="0">
            <a:spAutoFit/>
          </a:bodyPr>
          <a:lstStyle/>
          <a:p>
            <a:r>
              <a:rPr lang="en-GB" b="1">
                <a:latin typeface="Tahoma" panose="020B0604030504040204" pitchFamily="34" charset="0"/>
                <a:ea typeface="Tahoma" panose="020B0604030504040204" pitchFamily="34" charset="0"/>
                <a:cs typeface="Tahoma" panose="020B0604030504040204" pitchFamily="34" charset="0"/>
              </a:rPr>
              <a:t>Reasoning: </a:t>
            </a:r>
            <a:r>
              <a:rPr lang="en-GB">
                <a:latin typeface="Tahoma" panose="020B0604030504040204" pitchFamily="34" charset="0"/>
                <a:ea typeface="Tahoma" panose="020B0604030504040204" pitchFamily="34" charset="0"/>
                <a:cs typeface="Tahoma" panose="020B0604030504040204" pitchFamily="34" charset="0"/>
              </a:rPr>
              <a:t>Including people in pictures fosters human connection and relatability, utilizing the emotional impact of facial expressions to boost engagement by resonating with viewers' emotions.</a:t>
            </a:r>
          </a:p>
          <a:p>
            <a:endParaRPr lang="en-GB">
              <a:latin typeface="Tahoma" panose="020B0604030504040204" pitchFamily="34" charset="0"/>
              <a:ea typeface="Tahoma" panose="020B0604030504040204" pitchFamily="34" charset="0"/>
              <a:cs typeface="Tahoma" panose="020B0604030504040204" pitchFamily="34" charset="0"/>
            </a:endParaRPr>
          </a:p>
          <a:p>
            <a:endParaRPr lang="en-GB">
              <a:latin typeface="Tahoma" panose="020B0604030504040204" pitchFamily="34" charset="0"/>
              <a:ea typeface="Tahoma" panose="020B0604030504040204" pitchFamily="34" charset="0"/>
              <a:cs typeface="Tahoma" panose="020B0604030504040204" pitchFamily="34" charset="0"/>
            </a:endParaRPr>
          </a:p>
          <a:p>
            <a:endParaRPr lang="en-GB">
              <a:latin typeface="Tahoma" panose="020B0604030504040204" pitchFamily="34" charset="0"/>
              <a:ea typeface="Tahoma" panose="020B0604030504040204" pitchFamily="34" charset="0"/>
              <a:cs typeface="Tahoma" panose="020B0604030504040204" pitchFamily="34" charset="0"/>
            </a:endParaRPr>
          </a:p>
          <a:p>
            <a:endParaRPr lang="en-GB">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AB5DD9F7-8DD3-D1BD-8384-57662633A0DA}"/>
              </a:ext>
            </a:extLst>
          </p:cNvPr>
          <p:cNvPicPr>
            <a:picLocks noChangeAspect="1"/>
          </p:cNvPicPr>
          <p:nvPr/>
        </p:nvPicPr>
        <p:blipFill>
          <a:blip r:embed="rId4"/>
          <a:stretch>
            <a:fillRect/>
          </a:stretch>
        </p:blipFill>
        <p:spPr>
          <a:xfrm>
            <a:off x="3158287" y="2054514"/>
            <a:ext cx="2358008" cy="2491366"/>
          </a:xfrm>
          <a:prstGeom prst="rect">
            <a:avLst/>
          </a:prstGeom>
        </p:spPr>
      </p:pic>
      <p:pic>
        <p:nvPicPr>
          <p:cNvPr id="10" name="Picture 9">
            <a:extLst>
              <a:ext uri="{FF2B5EF4-FFF2-40B4-BE49-F238E27FC236}">
                <a16:creationId xmlns:a16="http://schemas.microsoft.com/office/drawing/2014/main" id="{02CFE2B8-0707-549F-6503-0BC439ABC173}"/>
              </a:ext>
            </a:extLst>
          </p:cNvPr>
          <p:cNvPicPr>
            <a:picLocks noChangeAspect="1"/>
          </p:cNvPicPr>
          <p:nvPr/>
        </p:nvPicPr>
        <p:blipFill>
          <a:blip r:embed="rId5"/>
          <a:stretch>
            <a:fillRect/>
          </a:stretch>
        </p:blipFill>
        <p:spPr>
          <a:xfrm>
            <a:off x="594629" y="2054513"/>
            <a:ext cx="2358009" cy="2491367"/>
          </a:xfrm>
          <a:prstGeom prst="rect">
            <a:avLst/>
          </a:prstGeom>
        </p:spPr>
      </p:pic>
      <p:pic>
        <p:nvPicPr>
          <p:cNvPr id="12" name="Picture 11">
            <a:extLst>
              <a:ext uri="{FF2B5EF4-FFF2-40B4-BE49-F238E27FC236}">
                <a16:creationId xmlns:a16="http://schemas.microsoft.com/office/drawing/2014/main" id="{7D5F243B-33C6-C366-545A-1888ACE64AC7}"/>
              </a:ext>
            </a:extLst>
          </p:cNvPr>
          <p:cNvPicPr>
            <a:picLocks noChangeAspect="1"/>
          </p:cNvPicPr>
          <p:nvPr/>
        </p:nvPicPr>
        <p:blipFill>
          <a:blip r:embed="rId6"/>
          <a:stretch>
            <a:fillRect/>
          </a:stretch>
        </p:blipFill>
        <p:spPr>
          <a:xfrm>
            <a:off x="6191364" y="2054513"/>
            <a:ext cx="2321771" cy="2453080"/>
          </a:xfrm>
          <a:prstGeom prst="rect">
            <a:avLst/>
          </a:prstGeom>
        </p:spPr>
      </p:pic>
      <p:sp>
        <p:nvSpPr>
          <p:cNvPr id="14" name="TextBox 13">
            <a:extLst>
              <a:ext uri="{FF2B5EF4-FFF2-40B4-BE49-F238E27FC236}">
                <a16:creationId xmlns:a16="http://schemas.microsoft.com/office/drawing/2014/main" id="{75671523-EF72-62F8-CDC6-91278D402C68}"/>
              </a:ext>
            </a:extLst>
          </p:cNvPr>
          <p:cNvSpPr txBox="1"/>
          <p:nvPr/>
        </p:nvSpPr>
        <p:spPr>
          <a:xfrm>
            <a:off x="6191364" y="1746736"/>
            <a:ext cx="2321771" cy="307777"/>
          </a:xfrm>
          <a:prstGeom prst="rect">
            <a:avLst/>
          </a:prstGeom>
          <a:noFill/>
        </p:spPr>
        <p:txBody>
          <a:bodyPr wrap="square">
            <a:spAutoFit/>
          </a:bodyPr>
          <a:lstStyle/>
          <a:p>
            <a:pPr algn="ctr"/>
            <a:r>
              <a:rPr lang="en-GB" b="1">
                <a:solidFill>
                  <a:srgbClr val="FF0000"/>
                </a:solidFill>
                <a:latin typeface="Tahoma" panose="020B0604030504040204" pitchFamily="34" charset="0"/>
                <a:ea typeface="Tahoma" panose="020B0604030504040204" pitchFamily="34" charset="0"/>
                <a:cs typeface="Tahoma" panose="020B0604030504040204" pitchFamily="34" charset="0"/>
              </a:rPr>
              <a:t>Not perfect!</a:t>
            </a:r>
            <a:endParaRPr lang="en-GB">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2763116A-E65E-2D52-53A8-FEFAED613EAF}"/>
              </a:ext>
            </a:extLst>
          </p:cNvPr>
          <p:cNvSpPr txBox="1"/>
          <p:nvPr/>
        </p:nvSpPr>
        <p:spPr>
          <a:xfrm>
            <a:off x="9905" y="4879439"/>
            <a:ext cx="8978973" cy="215444"/>
          </a:xfrm>
          <a:prstGeom prst="rect">
            <a:avLst/>
          </a:prstGeom>
          <a:noFill/>
        </p:spPr>
        <p:txBody>
          <a:bodyPr wrap="square">
            <a:spAutoFit/>
          </a:bodyPr>
          <a:lstStyle/>
          <a:p>
            <a:r>
              <a:rPr lang="en-GB" sz="800" baseline="30000">
                <a:solidFill>
                  <a:srgbClr val="0F1A42"/>
                </a:solidFill>
                <a:latin typeface="Tahoma" panose="020B0604030504040204" pitchFamily="34" charset="0"/>
                <a:ea typeface="Tahoma" panose="020B0604030504040204" pitchFamily="34" charset="0"/>
                <a:cs typeface="Tahoma" panose="020B0604030504040204" pitchFamily="34" charset="0"/>
              </a:rPr>
              <a:t>1</a:t>
            </a:r>
            <a:r>
              <a:rPr lang="en-GB" sz="800">
                <a:solidFill>
                  <a:srgbClr val="0F1A42"/>
                </a:solidFill>
                <a:latin typeface="Tahoma" panose="020B0604030504040204" pitchFamily="34" charset="0"/>
                <a:ea typeface="Tahoma" panose="020B0604030504040204" pitchFamily="34" charset="0"/>
                <a:cs typeface="Tahoma" panose="020B0604030504040204" pitchFamily="34" charset="0"/>
              </a:rPr>
              <a:t>Using MTCNN package in Python: </a:t>
            </a:r>
            <a:r>
              <a:rPr lang="en-GB" sz="800">
                <a:solidFill>
                  <a:srgbClr val="13394F"/>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https://pypi.org/project/mtcnn</a:t>
            </a:r>
            <a:r>
              <a:rPr lang="en-GB" sz="800">
                <a:solidFill>
                  <a:srgbClr val="0F1A42"/>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a:t>
            </a:r>
            <a:endParaRPr lang="en-GB" sz="800">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4E9AA7AF-BFA0-AEFC-47F0-617837164F27}"/>
              </a:ext>
            </a:extLst>
          </p:cNvPr>
          <p:cNvSpPr txBox="1"/>
          <p:nvPr/>
        </p:nvSpPr>
        <p:spPr>
          <a:xfrm>
            <a:off x="4120399" y="4690557"/>
            <a:ext cx="5013696" cy="461665"/>
          </a:xfrm>
          <a:prstGeom prst="rect">
            <a:avLst/>
          </a:prstGeom>
          <a:noFill/>
        </p:spPr>
        <p:txBody>
          <a:bodyPr wrap="square">
            <a:spAutoFit/>
          </a:bodyPr>
          <a:lstStyle/>
          <a:p>
            <a:r>
              <a:rPr lang="en-GB" sz="800" baseline="30000">
                <a:solidFill>
                  <a:srgbClr val="0F1A42"/>
                </a:solidFill>
                <a:latin typeface="Tahoma" panose="020B0604030504040204" pitchFamily="34" charset="0"/>
                <a:ea typeface="Tahoma" panose="020B0604030504040204" pitchFamily="34" charset="0"/>
                <a:cs typeface="Tahoma" panose="020B0604030504040204" pitchFamily="34" charset="0"/>
              </a:rPr>
              <a:t>2</a:t>
            </a:r>
            <a:r>
              <a:rPr lang="en-GB" sz="800">
                <a:solidFill>
                  <a:srgbClr val="0F1A42"/>
                </a:solidFill>
                <a:latin typeface="Tahoma" panose="020B0604030504040204" pitchFamily="34" charset="0"/>
                <a:ea typeface="Tahoma" panose="020B0604030504040204" pitchFamily="34" charset="0"/>
                <a:cs typeface="Tahoma" panose="020B0604030504040204" pitchFamily="34" charset="0"/>
              </a:rPr>
              <a:t>Bakhshi, S., </a:t>
            </a:r>
            <a:r>
              <a:rPr lang="en-GB" sz="800" err="1">
                <a:solidFill>
                  <a:srgbClr val="0F1A42"/>
                </a:solidFill>
                <a:latin typeface="Tahoma" panose="020B0604030504040204" pitchFamily="34" charset="0"/>
                <a:ea typeface="Tahoma" panose="020B0604030504040204" pitchFamily="34" charset="0"/>
                <a:cs typeface="Tahoma" panose="020B0604030504040204" pitchFamily="34" charset="0"/>
              </a:rPr>
              <a:t>Shamma</a:t>
            </a:r>
            <a:r>
              <a:rPr lang="en-GB" sz="800">
                <a:solidFill>
                  <a:srgbClr val="0F1A42"/>
                </a:solidFill>
                <a:latin typeface="Tahoma" panose="020B0604030504040204" pitchFamily="34" charset="0"/>
                <a:ea typeface="Tahoma" panose="020B0604030504040204" pitchFamily="34" charset="0"/>
                <a:cs typeface="Tahoma" panose="020B0604030504040204" pitchFamily="34" charset="0"/>
              </a:rPr>
              <a:t>, D. A., &amp; Gilbert, E. (2014). Faces engage us: photos with faces attract more likes and comments on Instagram. CHI '14: Proceedings of the SIGCHI Conference on Human Factors in Computing Systems, 965–974. </a:t>
            </a:r>
            <a:r>
              <a:rPr lang="en-GB" sz="800">
                <a:solidFill>
                  <a:srgbClr val="0F1A42"/>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https://doi.org/10.1145/2556288.2557403</a:t>
            </a:r>
            <a:r>
              <a:rPr lang="en-GB" sz="800">
                <a:solidFill>
                  <a:srgbClr val="0F1A42"/>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610899722"/>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FEATURES: </a:t>
            </a:r>
            <a:r>
              <a:rPr lang="en-GB" err="1"/>
              <a:t>contains_city</a:t>
            </a:r>
            <a:endParaRPr lang="en-GB"/>
          </a:p>
        </p:txBody>
      </p:sp>
      <p:sp>
        <p:nvSpPr>
          <p:cNvPr id="3" name="TextBox 2">
            <a:extLst>
              <a:ext uri="{FF2B5EF4-FFF2-40B4-BE49-F238E27FC236}">
                <a16:creationId xmlns:a16="http://schemas.microsoft.com/office/drawing/2014/main" id="{1328EE4B-CCD8-26EB-08A2-C7CAE243C3F0}"/>
              </a:ext>
            </a:extLst>
          </p:cNvPr>
          <p:cNvSpPr txBox="1"/>
          <p:nvPr/>
        </p:nvSpPr>
        <p:spPr>
          <a:xfrm>
            <a:off x="594629" y="1032519"/>
            <a:ext cx="8473707" cy="738664"/>
          </a:xfrm>
          <a:prstGeom prst="rect">
            <a:avLst/>
          </a:prstGeom>
          <a:noFill/>
        </p:spPr>
        <p:txBody>
          <a:bodyPr wrap="square" rtlCol="0">
            <a:spAutoFit/>
          </a:bodyPr>
          <a:lstStyle/>
          <a:p>
            <a:r>
              <a:rPr lang="en-GB" b="1">
                <a:latin typeface="Tahoma" panose="020B0604030504040204" pitchFamily="34" charset="0"/>
                <a:ea typeface="Tahoma" panose="020B0604030504040204" pitchFamily="34" charset="0"/>
                <a:cs typeface="Tahoma" panose="020B0604030504040204" pitchFamily="34" charset="0"/>
              </a:rPr>
              <a:t>Reasoning: </a:t>
            </a:r>
            <a:r>
              <a:rPr lang="en-GB">
                <a:latin typeface="Tahoma" panose="020B0604030504040204" pitchFamily="34" charset="0"/>
                <a:ea typeface="Tahoma" panose="020B0604030504040204" pitchFamily="34" charset="0"/>
                <a:cs typeface="Tahoma" panose="020B0604030504040204" pitchFamily="34" charset="0"/>
              </a:rPr>
              <a:t>Lufthansa often mentions cities and uses tags such as #lhcityofthemonth. Chauvinism of followers of the mentioned region might generate a higher engagement</a:t>
            </a:r>
          </a:p>
          <a:p>
            <a:endParaRPr lang="en-GB">
              <a:latin typeface="Tahoma" panose="020B0604030504040204" pitchFamily="34" charset="0"/>
              <a:ea typeface="Tahoma" panose="020B0604030504040204" pitchFamily="34" charset="0"/>
              <a:cs typeface="Tahoma" panose="020B0604030504040204" pitchFamily="34" charset="0"/>
            </a:endParaRPr>
          </a:p>
        </p:txBody>
      </p:sp>
      <p:sp>
        <p:nvSpPr>
          <p:cNvPr id="13" name="Arrow: Bent-Up 12">
            <a:extLst>
              <a:ext uri="{FF2B5EF4-FFF2-40B4-BE49-F238E27FC236}">
                <a16:creationId xmlns:a16="http://schemas.microsoft.com/office/drawing/2014/main" id="{EF8C85CB-0CB5-2A95-458B-850FC24399E9}"/>
              </a:ext>
            </a:extLst>
          </p:cNvPr>
          <p:cNvSpPr/>
          <p:nvPr/>
        </p:nvSpPr>
        <p:spPr>
          <a:xfrm rot="5400000">
            <a:off x="3824512" y="4063143"/>
            <a:ext cx="1441810" cy="291300"/>
          </a:xfrm>
          <a:prstGeom prst="bentUpArrow">
            <a:avLst/>
          </a:prstGeom>
          <a:solidFill>
            <a:srgbClr val="242F58"/>
          </a:solidFill>
          <a:ln>
            <a:solidFill>
              <a:srgbClr val="0A1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9" name="Picture 18">
            <a:extLst>
              <a:ext uri="{FF2B5EF4-FFF2-40B4-BE49-F238E27FC236}">
                <a16:creationId xmlns:a16="http://schemas.microsoft.com/office/drawing/2014/main" id="{9977BBCC-AB4C-9409-C854-2BC9B2300F38}"/>
              </a:ext>
            </a:extLst>
          </p:cNvPr>
          <p:cNvPicPr>
            <a:picLocks noChangeAspect="1"/>
          </p:cNvPicPr>
          <p:nvPr/>
        </p:nvPicPr>
        <p:blipFill>
          <a:blip r:embed="rId3"/>
          <a:stretch>
            <a:fillRect/>
          </a:stretch>
        </p:blipFill>
        <p:spPr>
          <a:xfrm>
            <a:off x="1655960" y="3917692"/>
            <a:ext cx="1301839" cy="616314"/>
          </a:xfrm>
          <a:prstGeom prst="rect">
            <a:avLst/>
          </a:prstGeom>
        </p:spPr>
      </p:pic>
      <p:pic>
        <p:nvPicPr>
          <p:cNvPr id="9" name="Picture 8">
            <a:extLst>
              <a:ext uri="{FF2B5EF4-FFF2-40B4-BE49-F238E27FC236}">
                <a16:creationId xmlns:a16="http://schemas.microsoft.com/office/drawing/2014/main" id="{FB7582A7-3FCE-B599-5738-EBDB00390991}"/>
              </a:ext>
            </a:extLst>
          </p:cNvPr>
          <p:cNvPicPr>
            <a:picLocks noChangeAspect="1"/>
          </p:cNvPicPr>
          <p:nvPr/>
        </p:nvPicPr>
        <p:blipFill rotWithShape="1">
          <a:blip r:embed="rId4"/>
          <a:srcRect t="9051" b="8232"/>
          <a:stretch/>
        </p:blipFill>
        <p:spPr>
          <a:xfrm>
            <a:off x="1364639" y="2415049"/>
            <a:ext cx="1828823" cy="431513"/>
          </a:xfrm>
          <a:prstGeom prst="rect">
            <a:avLst/>
          </a:prstGeom>
        </p:spPr>
      </p:pic>
      <p:pic>
        <p:nvPicPr>
          <p:cNvPr id="15" name="Picture 14">
            <a:extLst>
              <a:ext uri="{FF2B5EF4-FFF2-40B4-BE49-F238E27FC236}">
                <a16:creationId xmlns:a16="http://schemas.microsoft.com/office/drawing/2014/main" id="{6A28D835-035E-7DCB-DC16-5039222463D6}"/>
              </a:ext>
            </a:extLst>
          </p:cNvPr>
          <p:cNvPicPr>
            <a:picLocks noChangeAspect="1"/>
          </p:cNvPicPr>
          <p:nvPr/>
        </p:nvPicPr>
        <p:blipFill rotWithShape="1">
          <a:blip r:embed="rId5"/>
          <a:srcRect l="292" r="1"/>
          <a:stretch/>
        </p:blipFill>
        <p:spPr>
          <a:xfrm>
            <a:off x="362958" y="3002629"/>
            <a:ext cx="3550220" cy="1011503"/>
          </a:xfrm>
          <a:prstGeom prst="rect">
            <a:avLst/>
          </a:prstGeom>
        </p:spPr>
      </p:pic>
      <p:sp>
        <p:nvSpPr>
          <p:cNvPr id="21" name="TextBox 20">
            <a:extLst>
              <a:ext uri="{FF2B5EF4-FFF2-40B4-BE49-F238E27FC236}">
                <a16:creationId xmlns:a16="http://schemas.microsoft.com/office/drawing/2014/main" id="{AA904B20-47B3-8296-5D2B-8A3A8DF20BD1}"/>
              </a:ext>
            </a:extLst>
          </p:cNvPr>
          <p:cNvSpPr txBox="1"/>
          <p:nvPr/>
        </p:nvSpPr>
        <p:spPr>
          <a:xfrm>
            <a:off x="864420" y="2105493"/>
            <a:ext cx="3048758" cy="261610"/>
          </a:xfrm>
          <a:prstGeom prst="rect">
            <a:avLst/>
          </a:prstGeom>
          <a:noFill/>
        </p:spPr>
        <p:txBody>
          <a:bodyPr wrap="square">
            <a:spAutoFit/>
          </a:bodyPr>
          <a:lstStyle/>
          <a:p>
            <a:r>
              <a:rPr lang="en-GB" sz="1100" b="1">
                <a:latin typeface="Tahoma" panose="020B0604030504040204" pitchFamily="34" charset="0"/>
                <a:ea typeface="Tahoma" panose="020B0604030504040204" pitchFamily="34" charset="0"/>
                <a:cs typeface="Tahoma" panose="020B0604030504040204" pitchFamily="34" charset="0"/>
              </a:rPr>
              <a:t>Method 1: </a:t>
            </a:r>
            <a:r>
              <a:rPr lang="en-GB" sz="1100">
                <a:latin typeface="Tahoma" panose="020B0604030504040204" pitchFamily="34" charset="0"/>
                <a:ea typeface="Tahoma" panose="020B0604030504040204" pitchFamily="34" charset="0"/>
                <a:cs typeface="Tahoma" panose="020B0604030504040204" pitchFamily="34" charset="0"/>
              </a:rPr>
              <a:t>Matching with external database</a:t>
            </a:r>
            <a:endParaRPr lang="en-BE" sz="110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5D5AA340-DD0A-AB96-2A19-245F356ED73E}"/>
              </a:ext>
            </a:extLst>
          </p:cNvPr>
          <p:cNvPicPr>
            <a:picLocks noChangeAspect="1"/>
          </p:cNvPicPr>
          <p:nvPr/>
        </p:nvPicPr>
        <p:blipFill>
          <a:blip r:embed="rId6"/>
          <a:stretch>
            <a:fillRect/>
          </a:stretch>
        </p:blipFill>
        <p:spPr>
          <a:xfrm>
            <a:off x="4821981" y="2630805"/>
            <a:ext cx="4122447" cy="1146805"/>
          </a:xfrm>
          <a:prstGeom prst="rect">
            <a:avLst/>
          </a:prstGeom>
        </p:spPr>
      </p:pic>
      <p:sp>
        <p:nvSpPr>
          <p:cNvPr id="6" name="Oval 5">
            <a:extLst>
              <a:ext uri="{FF2B5EF4-FFF2-40B4-BE49-F238E27FC236}">
                <a16:creationId xmlns:a16="http://schemas.microsoft.com/office/drawing/2014/main" id="{B4750AAA-1886-811E-56E2-36AD1A8D916B}"/>
              </a:ext>
            </a:extLst>
          </p:cNvPr>
          <p:cNvSpPr/>
          <p:nvPr/>
        </p:nvSpPr>
        <p:spPr>
          <a:xfrm>
            <a:off x="0" y="1819129"/>
            <a:ext cx="4773738" cy="2830530"/>
          </a:xfrm>
          <a:prstGeom prst="ellipse">
            <a:avLst/>
          </a:prstGeom>
          <a:noFill/>
          <a:ln>
            <a:solidFill>
              <a:srgbClr val="0A1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Oval 7">
            <a:extLst>
              <a:ext uri="{FF2B5EF4-FFF2-40B4-BE49-F238E27FC236}">
                <a16:creationId xmlns:a16="http://schemas.microsoft.com/office/drawing/2014/main" id="{2BB30C73-46C1-CD32-26EE-AA2CF73FFF37}"/>
              </a:ext>
            </a:extLst>
          </p:cNvPr>
          <p:cNvSpPr/>
          <p:nvPr/>
        </p:nvSpPr>
        <p:spPr>
          <a:xfrm>
            <a:off x="4039136" y="1771183"/>
            <a:ext cx="5104864" cy="2830530"/>
          </a:xfrm>
          <a:prstGeom prst="ellipse">
            <a:avLst/>
          </a:prstGeom>
          <a:noFill/>
          <a:ln>
            <a:solidFill>
              <a:srgbClr val="0A1D3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2" name="Group 11">
            <a:extLst>
              <a:ext uri="{FF2B5EF4-FFF2-40B4-BE49-F238E27FC236}">
                <a16:creationId xmlns:a16="http://schemas.microsoft.com/office/drawing/2014/main" id="{560DCD93-004B-6D9D-730D-CDA127B42D99}"/>
              </a:ext>
            </a:extLst>
          </p:cNvPr>
          <p:cNvGrpSpPr/>
          <p:nvPr/>
        </p:nvGrpSpPr>
        <p:grpSpPr>
          <a:xfrm>
            <a:off x="4039136" y="2571750"/>
            <a:ext cx="734602" cy="1323263"/>
            <a:chOff x="4039136" y="2571750"/>
            <a:chExt cx="734602" cy="1323263"/>
          </a:xfrm>
        </p:grpSpPr>
        <p:cxnSp>
          <p:nvCxnSpPr>
            <p:cNvPr id="22" name="Straight Connector 21">
              <a:extLst>
                <a:ext uri="{FF2B5EF4-FFF2-40B4-BE49-F238E27FC236}">
                  <a16:creationId xmlns:a16="http://schemas.microsoft.com/office/drawing/2014/main" id="{918FAD1A-D2F6-3287-6664-2E5B3C41E776}"/>
                </a:ext>
              </a:extLst>
            </p:cNvPr>
            <p:cNvCxnSpPr>
              <a:cxnSpLocks/>
            </p:cNvCxnSpPr>
            <p:nvPr/>
          </p:nvCxnSpPr>
          <p:spPr>
            <a:xfrm>
              <a:off x="4299546" y="2571750"/>
              <a:ext cx="391521" cy="306080"/>
            </a:xfrm>
            <a:prstGeom prst="line">
              <a:avLst/>
            </a:prstGeom>
            <a:ln>
              <a:solidFill>
                <a:srgbClr val="242F58"/>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55CD43-62DF-15F0-93E4-0A8AD1198F9E}"/>
                </a:ext>
              </a:extLst>
            </p:cNvPr>
            <p:cNvCxnSpPr>
              <a:cxnSpLocks/>
              <a:endCxn id="6" idx="6"/>
            </p:cNvCxnSpPr>
            <p:nvPr/>
          </p:nvCxnSpPr>
          <p:spPr>
            <a:xfrm>
              <a:off x="4167360" y="2727817"/>
              <a:ext cx="606378" cy="506577"/>
            </a:xfrm>
            <a:prstGeom prst="line">
              <a:avLst/>
            </a:prstGeom>
            <a:ln>
              <a:solidFill>
                <a:srgbClr val="242F5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2D6B06-F37E-54F0-09A6-404FF16285D0}"/>
                </a:ext>
              </a:extLst>
            </p:cNvPr>
            <p:cNvCxnSpPr>
              <a:cxnSpLocks/>
            </p:cNvCxnSpPr>
            <p:nvPr/>
          </p:nvCxnSpPr>
          <p:spPr>
            <a:xfrm>
              <a:off x="4061287" y="2978639"/>
              <a:ext cx="669422" cy="509249"/>
            </a:xfrm>
            <a:prstGeom prst="line">
              <a:avLst/>
            </a:prstGeom>
            <a:ln>
              <a:solidFill>
                <a:srgbClr val="242F5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316956-8C5D-EC3B-619F-C6B5C8028110}"/>
                </a:ext>
              </a:extLst>
            </p:cNvPr>
            <p:cNvCxnSpPr>
              <a:cxnSpLocks/>
              <a:stCxn id="8" idx="2"/>
            </p:cNvCxnSpPr>
            <p:nvPr/>
          </p:nvCxnSpPr>
          <p:spPr>
            <a:xfrm>
              <a:off x="4039136" y="3186448"/>
              <a:ext cx="618433" cy="455071"/>
            </a:xfrm>
            <a:prstGeom prst="line">
              <a:avLst/>
            </a:prstGeom>
            <a:ln>
              <a:solidFill>
                <a:srgbClr val="242F5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761E32E-F7C7-D2CB-0B90-9CFB39775B80}"/>
                </a:ext>
              </a:extLst>
            </p:cNvPr>
            <p:cNvCxnSpPr>
              <a:cxnSpLocks/>
            </p:cNvCxnSpPr>
            <p:nvPr/>
          </p:nvCxnSpPr>
          <p:spPr>
            <a:xfrm>
              <a:off x="4070031" y="3414738"/>
              <a:ext cx="483224" cy="390573"/>
            </a:xfrm>
            <a:prstGeom prst="line">
              <a:avLst/>
            </a:prstGeom>
            <a:ln>
              <a:solidFill>
                <a:srgbClr val="242F5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272A90-8F83-E1BA-0659-B659A001D61F}"/>
                </a:ext>
              </a:extLst>
            </p:cNvPr>
            <p:cNvCxnSpPr>
              <a:cxnSpLocks/>
            </p:cNvCxnSpPr>
            <p:nvPr/>
          </p:nvCxnSpPr>
          <p:spPr>
            <a:xfrm>
              <a:off x="4167360" y="3616494"/>
              <a:ext cx="339329" cy="278519"/>
            </a:xfrm>
            <a:prstGeom prst="line">
              <a:avLst/>
            </a:prstGeom>
            <a:ln>
              <a:solidFill>
                <a:srgbClr val="242F58"/>
              </a:solidFill>
            </a:ln>
          </p:spPr>
          <p:style>
            <a:lnRef idx="1">
              <a:schemeClr val="accent1"/>
            </a:lnRef>
            <a:fillRef idx="0">
              <a:schemeClr val="accent1"/>
            </a:fillRef>
            <a:effectRef idx="0">
              <a:schemeClr val="accent1"/>
            </a:effectRef>
            <a:fontRef idx="minor">
              <a:schemeClr val="tx1"/>
            </a:fontRef>
          </p:style>
        </p:cxnSp>
      </p:grpSp>
      <p:pic>
        <p:nvPicPr>
          <p:cNvPr id="1026" name="Picture 2" descr="No description available.">
            <a:extLst>
              <a:ext uri="{FF2B5EF4-FFF2-40B4-BE49-F238E27FC236}">
                <a16:creationId xmlns:a16="http://schemas.microsoft.com/office/drawing/2014/main" id="{53A7F55C-6B5A-939C-0C61-5D498D7719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8199" y="3749019"/>
            <a:ext cx="1309949" cy="7672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 description available.">
            <a:extLst>
              <a:ext uri="{FF2B5EF4-FFF2-40B4-BE49-F238E27FC236}">
                <a16:creationId xmlns:a16="http://schemas.microsoft.com/office/drawing/2014/main" id="{4DDC36A9-F15F-1D41-232A-5E51F5D9CA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0709" y="4525703"/>
            <a:ext cx="891822" cy="6177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C3CC2A-99C8-1C39-BF1B-936AAC1D7CD5}"/>
              </a:ext>
            </a:extLst>
          </p:cNvPr>
          <p:cNvSpPr txBox="1"/>
          <p:nvPr/>
        </p:nvSpPr>
        <p:spPr>
          <a:xfrm>
            <a:off x="5038769" y="2105493"/>
            <a:ext cx="3369641" cy="261610"/>
          </a:xfrm>
          <a:prstGeom prst="rect">
            <a:avLst/>
          </a:prstGeom>
          <a:noFill/>
        </p:spPr>
        <p:txBody>
          <a:bodyPr wrap="square">
            <a:spAutoFit/>
          </a:bodyPr>
          <a:lstStyle/>
          <a:p>
            <a:r>
              <a:rPr lang="en-GB" sz="1100" b="1">
                <a:latin typeface="Tahoma" panose="020B0604030504040204" pitchFamily="34" charset="0"/>
                <a:ea typeface="Tahoma" panose="020B0604030504040204" pitchFamily="34" charset="0"/>
                <a:cs typeface="Tahoma" panose="020B0604030504040204" pitchFamily="34" charset="0"/>
              </a:rPr>
              <a:t>Method 2: </a:t>
            </a:r>
            <a:r>
              <a:rPr lang="en-GB" sz="1100">
                <a:latin typeface="Tahoma" panose="020B0604030504040204" pitchFamily="34" charset="0"/>
                <a:ea typeface="Tahoma" panose="020B0604030504040204" pitchFamily="34" charset="0"/>
                <a:cs typeface="Tahoma" panose="020B0604030504040204" pitchFamily="34" charset="0"/>
              </a:rPr>
              <a:t>Named Entity Recognition (NER)</a:t>
            </a:r>
          </a:p>
        </p:txBody>
      </p:sp>
      <p:sp>
        <p:nvSpPr>
          <p:cNvPr id="14" name="TextBox 13">
            <a:extLst>
              <a:ext uri="{FF2B5EF4-FFF2-40B4-BE49-F238E27FC236}">
                <a16:creationId xmlns:a16="http://schemas.microsoft.com/office/drawing/2014/main" id="{9B9A20D8-2DE2-B83A-FD2C-5A1E056F42BD}"/>
              </a:ext>
            </a:extLst>
          </p:cNvPr>
          <p:cNvSpPr txBox="1"/>
          <p:nvPr/>
        </p:nvSpPr>
        <p:spPr>
          <a:xfrm>
            <a:off x="3198361" y="2445718"/>
            <a:ext cx="758104" cy="415498"/>
          </a:xfrm>
          <a:prstGeom prst="rect">
            <a:avLst/>
          </a:prstGeom>
          <a:noFill/>
        </p:spPr>
        <p:txBody>
          <a:bodyPr wrap="square" rtlCol="0">
            <a:spAutoFit/>
          </a:bodyPr>
          <a:lstStyle/>
          <a:p>
            <a:r>
              <a:rPr lang="en-GB" sz="1050" b="1">
                <a:solidFill>
                  <a:srgbClr val="0F1A42"/>
                </a:solidFill>
                <a:latin typeface="Tahoma" panose="020B0604030504040204" pitchFamily="34" charset="0"/>
                <a:ea typeface="Tahoma" panose="020B0604030504040204" pitchFamily="34" charset="0"/>
                <a:cs typeface="Tahoma" panose="020B0604030504040204" pitchFamily="34" charset="0"/>
              </a:rPr>
              <a:t>44k+ cities</a:t>
            </a:r>
          </a:p>
        </p:txBody>
      </p:sp>
    </p:spTree>
    <p:extLst>
      <p:ext uri="{BB962C8B-B14F-4D97-AF65-F5344CB8AC3E}">
        <p14:creationId xmlns:p14="http://schemas.microsoft.com/office/powerpoint/2010/main" val="7711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288F6-EF28-5FFA-3BA2-84C4A2870D39}"/>
              </a:ext>
            </a:extLst>
          </p:cNvPr>
          <p:cNvSpPr>
            <a:spLocks noGrp="1"/>
          </p:cNvSpPr>
          <p:nvPr>
            <p:ph type="title"/>
          </p:nvPr>
        </p:nvSpPr>
        <p:spPr/>
        <p:txBody>
          <a:bodyPr/>
          <a:lstStyle/>
          <a:p>
            <a:r>
              <a:rPr lang="en-GB">
                <a:latin typeface="Bebas Neue" panose="020B0606020202050201" pitchFamily="34" charset="0"/>
                <a:ea typeface="Tahoma" panose="020B0604030504040204" pitchFamily="34" charset="0"/>
                <a:cs typeface="Tahoma" panose="020B0604030504040204" pitchFamily="34" charset="0"/>
              </a:rPr>
              <a:t>Feature selection</a:t>
            </a:r>
            <a:endParaRPr lang="en-BE">
              <a:latin typeface="Bebas Neue" panose="020B0606020202050201" pitchFamily="34" charset="0"/>
              <a:ea typeface="Tahoma" panose="020B0604030504040204" pitchFamily="34" charset="0"/>
              <a:cs typeface="Tahoma" panose="020B0604030504040204" pitchFamily="34" charset="0"/>
            </a:endParaRPr>
          </a:p>
        </p:txBody>
      </p:sp>
      <p:grpSp>
        <p:nvGrpSpPr>
          <p:cNvPr id="59" name="Group 58">
            <a:extLst>
              <a:ext uri="{FF2B5EF4-FFF2-40B4-BE49-F238E27FC236}">
                <a16:creationId xmlns:a16="http://schemas.microsoft.com/office/drawing/2014/main" id="{8B0D4A86-0D0F-3F5C-4955-C0F05130BAE2}"/>
              </a:ext>
            </a:extLst>
          </p:cNvPr>
          <p:cNvGrpSpPr/>
          <p:nvPr/>
        </p:nvGrpSpPr>
        <p:grpSpPr>
          <a:xfrm>
            <a:off x="2851058" y="2020820"/>
            <a:ext cx="1237046" cy="1176877"/>
            <a:chOff x="4572000" y="1813889"/>
            <a:chExt cx="1232455" cy="1232455"/>
          </a:xfrm>
        </p:grpSpPr>
        <p:pic>
          <p:nvPicPr>
            <p:cNvPr id="56" name="Graphic 55" descr="Magnifying glass with solid fill">
              <a:extLst>
                <a:ext uri="{FF2B5EF4-FFF2-40B4-BE49-F238E27FC236}">
                  <a16:creationId xmlns:a16="http://schemas.microsoft.com/office/drawing/2014/main" id="{B9F5713F-C924-DF96-BDC2-9A2EDEA427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0" y="1813889"/>
              <a:ext cx="1232455" cy="1232455"/>
            </a:xfrm>
            <a:prstGeom prst="rect">
              <a:avLst/>
            </a:prstGeom>
          </p:spPr>
        </p:pic>
        <p:sp>
          <p:nvSpPr>
            <p:cNvPr id="58" name="TextBox 57">
              <a:extLst>
                <a:ext uri="{FF2B5EF4-FFF2-40B4-BE49-F238E27FC236}">
                  <a16:creationId xmlns:a16="http://schemas.microsoft.com/office/drawing/2014/main" id="{387AD17F-7017-3D7D-CD29-CA1C1DE2238B}"/>
                </a:ext>
              </a:extLst>
            </p:cNvPr>
            <p:cNvSpPr txBox="1"/>
            <p:nvPr/>
          </p:nvSpPr>
          <p:spPr>
            <a:xfrm>
              <a:off x="4727788" y="2091990"/>
              <a:ext cx="773294" cy="419005"/>
            </a:xfrm>
            <a:prstGeom prst="rect">
              <a:avLst/>
            </a:prstGeom>
            <a:noFill/>
          </p:spPr>
          <p:txBody>
            <a:bodyPr wrap="square" rtlCol="0">
              <a:spAutoFit/>
            </a:bodyPr>
            <a:lstStyle/>
            <a:p>
              <a:r>
                <a:rPr lang="en-GB" sz="2000" b="1">
                  <a:solidFill>
                    <a:srgbClr val="242F58"/>
                  </a:solidFill>
                  <a:latin typeface="Tahoma" panose="020B0604030504040204" pitchFamily="34" charset="0"/>
                  <a:ea typeface="Tahoma" panose="020B0604030504040204" pitchFamily="34" charset="0"/>
                  <a:cs typeface="Tahoma" panose="020B0604030504040204" pitchFamily="34" charset="0"/>
                </a:rPr>
                <a:t>RFE</a:t>
              </a:r>
              <a:endParaRPr lang="en-BE" sz="2000" b="1">
                <a:solidFill>
                  <a:srgbClr val="242F58"/>
                </a:solidFill>
                <a:latin typeface="Tahoma" panose="020B0604030504040204" pitchFamily="34" charset="0"/>
                <a:ea typeface="Tahoma" panose="020B0604030504040204" pitchFamily="34" charset="0"/>
                <a:cs typeface="Tahoma" panose="020B0604030504040204" pitchFamily="34" charset="0"/>
              </a:endParaRPr>
            </a:p>
          </p:txBody>
        </p:sp>
      </p:grpSp>
      <p:sp>
        <p:nvSpPr>
          <p:cNvPr id="67" name="Arrow: Right 66">
            <a:extLst>
              <a:ext uri="{FF2B5EF4-FFF2-40B4-BE49-F238E27FC236}">
                <a16:creationId xmlns:a16="http://schemas.microsoft.com/office/drawing/2014/main" id="{80BF5B90-CF2C-003F-5C10-82C86C6416DD}"/>
              </a:ext>
            </a:extLst>
          </p:cNvPr>
          <p:cNvSpPr/>
          <p:nvPr/>
        </p:nvSpPr>
        <p:spPr>
          <a:xfrm>
            <a:off x="3188035" y="3048746"/>
            <a:ext cx="521938" cy="377687"/>
          </a:xfrm>
          <a:prstGeom prst="rightArrow">
            <a:avLst/>
          </a:prstGeom>
          <a:solidFill>
            <a:srgbClr val="242F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a:extLst>
              <a:ext uri="{FF2B5EF4-FFF2-40B4-BE49-F238E27FC236}">
                <a16:creationId xmlns:a16="http://schemas.microsoft.com/office/drawing/2014/main" id="{2E2B5C68-562D-B77F-82CA-1455A9AC1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8104" y="1883298"/>
            <a:ext cx="2828864" cy="22247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786FF9E-0B30-8249-1559-2E4001BA6292}"/>
              </a:ext>
            </a:extLst>
          </p:cNvPr>
          <p:cNvPicPr>
            <a:picLocks noChangeAspect="1"/>
          </p:cNvPicPr>
          <p:nvPr/>
        </p:nvPicPr>
        <p:blipFill>
          <a:blip r:embed="rId6"/>
          <a:stretch>
            <a:fillRect/>
          </a:stretch>
        </p:blipFill>
        <p:spPr>
          <a:xfrm>
            <a:off x="398010" y="2020820"/>
            <a:ext cx="2446365" cy="1932764"/>
          </a:xfrm>
          <a:prstGeom prst="rect">
            <a:avLst/>
          </a:prstGeom>
        </p:spPr>
      </p:pic>
      <p:sp>
        <p:nvSpPr>
          <p:cNvPr id="6" name="TextBox 5">
            <a:extLst>
              <a:ext uri="{FF2B5EF4-FFF2-40B4-BE49-F238E27FC236}">
                <a16:creationId xmlns:a16="http://schemas.microsoft.com/office/drawing/2014/main" id="{146D0053-F3D1-B425-5F65-6247767744D1}"/>
              </a:ext>
            </a:extLst>
          </p:cNvPr>
          <p:cNvSpPr txBox="1"/>
          <p:nvPr/>
        </p:nvSpPr>
        <p:spPr>
          <a:xfrm>
            <a:off x="592485" y="848578"/>
            <a:ext cx="5713038" cy="1384995"/>
          </a:xfrm>
          <a:prstGeom prst="rect">
            <a:avLst/>
          </a:prstGeom>
          <a:noFill/>
        </p:spPr>
        <p:txBody>
          <a:bodyPr wrap="square" rtlCol="0">
            <a:spAutoFit/>
          </a:bodyPr>
          <a:lstStyle/>
          <a:p>
            <a:r>
              <a:rPr lang="en-GB" b="1">
                <a:solidFill>
                  <a:srgbClr val="242F58"/>
                </a:solidFill>
                <a:latin typeface="Tahoma" panose="020B0604030504040204" pitchFamily="34" charset="0"/>
                <a:ea typeface="Tahoma" panose="020B0604030504040204" pitchFamily="34" charset="0"/>
                <a:cs typeface="Tahoma" panose="020B0604030504040204" pitchFamily="34" charset="0"/>
              </a:rPr>
              <a:t>Recursive Feature Elimination (RFE)</a:t>
            </a:r>
          </a:p>
          <a:p>
            <a:pPr marL="285750" indent="-285750">
              <a:buFont typeface="Arial" panose="020B0604020202020204" pitchFamily="34" charset="0"/>
              <a:buChar char="•"/>
            </a:pPr>
            <a:endParaRPr lang="en-GB" b="1">
              <a:solidFill>
                <a:srgbClr val="242F58"/>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GB" b="1">
              <a:solidFill>
                <a:srgbClr val="242F58"/>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GB">
                <a:solidFill>
                  <a:srgbClr val="242F58"/>
                </a:solidFill>
                <a:latin typeface="Tahoma" panose="020B0604030504040204" pitchFamily="34" charset="0"/>
                <a:ea typeface="Tahoma" panose="020B0604030504040204" pitchFamily="34" charset="0"/>
                <a:cs typeface="Tahoma" panose="020B0604030504040204" pitchFamily="34" charset="0"/>
              </a:rPr>
              <a:t>No support for </a:t>
            </a:r>
            <a:r>
              <a:rPr lang="en-GB" b="1" err="1">
                <a:solidFill>
                  <a:srgbClr val="242F58"/>
                </a:solidFill>
                <a:latin typeface="Tahoma" panose="020B0604030504040204" pitchFamily="34" charset="0"/>
                <a:ea typeface="Tahoma" panose="020B0604030504040204" pitchFamily="34" charset="0"/>
                <a:cs typeface="Tahoma" panose="020B0604030504040204" pitchFamily="34" charset="0"/>
              </a:rPr>
              <a:t>PySpark</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 </a:t>
            </a:r>
            <a:r>
              <a:rPr lang="en-GB">
                <a:solidFill>
                  <a:srgbClr val="242F58"/>
                </a:solidFill>
                <a:latin typeface="Tahoma" panose="020B0604030504040204" pitchFamily="34" charset="0"/>
                <a:ea typeface="Tahoma" panose="020B0604030504040204" pitchFamily="34" charset="0"/>
                <a:cs typeface="Tahoma" panose="020B0604030504040204" pitchFamily="34" charset="0"/>
                <a:sym typeface="Wingdings" pitchFamily="2" charset="2"/>
              </a:rPr>
              <a:t></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 Implemented through </a:t>
            </a: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scikit </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(Python)</a:t>
            </a:r>
          </a:p>
          <a:p>
            <a:pPr marL="285750" lvl="3" indent="-285750">
              <a:buFont typeface="Arial" panose="020B0604020202020204" pitchFamily="34" charset="0"/>
              <a:buChar char="•"/>
            </a:pPr>
            <a:endParaRPr lang="en-GB">
              <a:solidFill>
                <a:srgbClr val="242F58"/>
              </a:solidFill>
              <a:latin typeface="Tahoma" panose="020B0604030504040204" pitchFamily="34" charset="0"/>
              <a:ea typeface="Tahoma" panose="020B0604030504040204" pitchFamily="34" charset="0"/>
              <a:cs typeface="Tahoma" panose="020B0604030504040204" pitchFamily="34" charset="0"/>
            </a:endParaRPr>
          </a:p>
          <a:p>
            <a:endParaRPr lang="en-GB">
              <a:solidFill>
                <a:srgbClr val="242F58"/>
              </a:solidFill>
              <a:latin typeface="Tahoma" panose="020B0604030504040204" pitchFamily="34" charset="0"/>
              <a:ea typeface="Tahoma" panose="020B0604030504040204" pitchFamily="34" charset="0"/>
              <a:cs typeface="Tahoma" panose="020B0604030504040204" pitchFamily="34" charset="0"/>
            </a:endParaRPr>
          </a:p>
        </p:txBody>
      </p:sp>
      <p:sp>
        <p:nvSpPr>
          <p:cNvPr id="7" name="Arrow: Right 6">
            <a:extLst>
              <a:ext uri="{FF2B5EF4-FFF2-40B4-BE49-F238E27FC236}">
                <a16:creationId xmlns:a16="http://schemas.microsoft.com/office/drawing/2014/main" id="{199FFE48-61FB-4D47-C5AE-7A9E4472E758}"/>
              </a:ext>
            </a:extLst>
          </p:cNvPr>
          <p:cNvSpPr/>
          <p:nvPr/>
        </p:nvSpPr>
        <p:spPr>
          <a:xfrm>
            <a:off x="7059299" y="3048746"/>
            <a:ext cx="521938" cy="377687"/>
          </a:xfrm>
          <a:prstGeom prst="rightArrow">
            <a:avLst/>
          </a:prstGeom>
          <a:solidFill>
            <a:srgbClr val="242F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B90460E6-4EFA-E8A3-A2B9-ED55210E1A13}"/>
              </a:ext>
            </a:extLst>
          </p:cNvPr>
          <p:cNvSpPr txBox="1"/>
          <p:nvPr/>
        </p:nvSpPr>
        <p:spPr>
          <a:xfrm>
            <a:off x="7581236" y="3048746"/>
            <a:ext cx="1562763" cy="307777"/>
          </a:xfrm>
          <a:prstGeom prst="rect">
            <a:avLst/>
          </a:prstGeom>
          <a:noFill/>
        </p:spPr>
        <p:txBody>
          <a:bodyPr wrap="square" rtlCol="0">
            <a:spAutoFit/>
          </a:bodyPr>
          <a:lstStyle/>
          <a:p>
            <a:pPr algn="ct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14 variables</a:t>
            </a:r>
            <a:endParaRPr lang="en-GB">
              <a:solidFill>
                <a:srgbClr val="242F58"/>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6A6D70F0-1DA4-8808-5521-64C748E73166}"/>
              </a:ext>
            </a:extLst>
          </p:cNvPr>
          <p:cNvSpPr txBox="1"/>
          <p:nvPr/>
        </p:nvSpPr>
        <p:spPr>
          <a:xfrm>
            <a:off x="573741" y="3814094"/>
            <a:ext cx="7445504" cy="1384995"/>
          </a:xfrm>
          <a:prstGeom prst="rect">
            <a:avLst/>
          </a:prstGeom>
          <a:noFill/>
        </p:spPr>
        <p:txBody>
          <a:bodyPr wrap="square" rtlCol="0">
            <a:spAutoFit/>
          </a:bodyPr>
          <a:lstStyle/>
          <a:p>
            <a:pPr marL="285750" indent="-285750">
              <a:buFont typeface="Arial" panose="020B0604020202020204" pitchFamily="34" charset="0"/>
              <a:buChar char="•"/>
            </a:pPr>
            <a:endParaRPr lang="en-GB" b="1">
              <a:solidFill>
                <a:srgbClr val="242F58"/>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GB" b="1">
              <a:solidFill>
                <a:srgbClr val="242F58"/>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BUT</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 Selection did not seem robust (different variables each time)</a:t>
            </a:r>
          </a:p>
          <a:p>
            <a:pPr marL="285750" indent="-285750">
              <a:buFont typeface="Arial" panose="020B0604020202020204" pitchFamily="34" charset="0"/>
              <a:buChar char="•"/>
            </a:pPr>
            <a:r>
              <a:rPr lang="en-GB">
                <a:solidFill>
                  <a:srgbClr val="242F58"/>
                </a:solidFill>
                <a:latin typeface="Tahoma" panose="020B0604030504040204" pitchFamily="34" charset="0"/>
                <a:ea typeface="Tahoma" panose="020B0604030504040204" pitchFamily="34" charset="0"/>
                <a:cs typeface="Tahoma" panose="020B0604030504040204" pitchFamily="34" charset="0"/>
                <a:sym typeface="Wingdings" pitchFamily="2" charset="2"/>
              </a:rPr>
              <a:t></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 </a:t>
            </a: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Discontinued feature selection</a:t>
            </a:r>
          </a:p>
          <a:p>
            <a:pPr marL="285750" lvl="3" indent="-285750">
              <a:buFont typeface="Arial" panose="020B0604020202020204" pitchFamily="34" charset="0"/>
              <a:buChar char="•"/>
            </a:pPr>
            <a:endParaRPr lang="en-GB">
              <a:solidFill>
                <a:srgbClr val="242F58"/>
              </a:solidFill>
              <a:latin typeface="Tahoma" panose="020B0604030504040204" pitchFamily="34" charset="0"/>
              <a:ea typeface="Tahoma" panose="020B0604030504040204" pitchFamily="34" charset="0"/>
              <a:cs typeface="Tahoma" panose="020B0604030504040204" pitchFamily="34" charset="0"/>
            </a:endParaRPr>
          </a:p>
          <a:p>
            <a:endParaRPr lang="en-GB">
              <a:solidFill>
                <a:srgbClr val="242F58"/>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04638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F1CC72-7A8C-E903-8F5A-B0F2E5CF034A}"/>
              </a:ext>
            </a:extLst>
          </p:cNvPr>
          <p:cNvSpPr>
            <a:spLocks noGrp="1"/>
          </p:cNvSpPr>
          <p:nvPr>
            <p:ph type="title"/>
          </p:nvPr>
        </p:nvSpPr>
        <p:spPr/>
        <p:txBody>
          <a:bodyPr/>
          <a:lstStyle/>
          <a:p>
            <a:r>
              <a:rPr lang="nl-NL"/>
              <a:t>DATA CUT-OFF</a:t>
            </a:r>
            <a:endParaRPr lang="nl-BE"/>
          </a:p>
        </p:txBody>
      </p:sp>
      <p:sp>
        <p:nvSpPr>
          <p:cNvPr id="3" name="Tijdelijke aanduiding voor tekst 2">
            <a:extLst>
              <a:ext uri="{FF2B5EF4-FFF2-40B4-BE49-F238E27FC236}">
                <a16:creationId xmlns:a16="http://schemas.microsoft.com/office/drawing/2014/main" id="{2CB40F5F-8EC0-9A23-3412-48568245EE4C}"/>
              </a:ext>
            </a:extLst>
          </p:cNvPr>
          <p:cNvSpPr>
            <a:spLocks noGrp="1"/>
          </p:cNvSpPr>
          <p:nvPr>
            <p:ph type="body" idx="1"/>
          </p:nvPr>
        </p:nvSpPr>
        <p:spPr>
          <a:xfrm>
            <a:off x="573741" y="863481"/>
            <a:ext cx="7978148" cy="2803800"/>
          </a:xfrm>
        </p:spPr>
        <p:txBody>
          <a:bodyPr/>
          <a:lstStyle/>
          <a:p>
            <a:pPr marL="139700" indent="0">
              <a:buNone/>
            </a:pPr>
            <a:r>
              <a:rPr lang="nl-BE" b="1">
                <a:solidFill>
                  <a:srgbClr val="0F1A42"/>
                </a:solidFill>
                <a:latin typeface="Tahoma" panose="020B0604030504040204" pitchFamily="34" charset="0"/>
                <a:ea typeface="Tahoma" panose="020B0604030504040204" pitchFamily="34" charset="0"/>
                <a:cs typeface="Tahoma" panose="020B0604030504040204" pitchFamily="34" charset="0"/>
              </a:rPr>
              <a:t>Cut-off in September 2016</a:t>
            </a:r>
            <a:r>
              <a:rPr lang="nl-BE">
                <a:solidFill>
                  <a:srgbClr val="0F1A42"/>
                </a:solidFill>
                <a:latin typeface="Tahoma" panose="020B0604030504040204" pitchFamily="34" charset="0"/>
                <a:ea typeface="Tahoma" panose="020B0604030504040204" pitchFamily="34" charset="0"/>
                <a:cs typeface="Tahoma" panose="020B0604030504040204" pitchFamily="34" charset="0"/>
              </a:rPr>
              <a:t>: data </a:t>
            </a:r>
            <a:r>
              <a:rPr lang="nl-BE" err="1">
                <a:solidFill>
                  <a:srgbClr val="0F1A42"/>
                </a:solidFill>
                <a:latin typeface="Tahoma" panose="020B0604030504040204" pitchFamily="34" charset="0"/>
                <a:ea typeface="Tahoma" panose="020B0604030504040204" pitchFamily="34" charset="0"/>
                <a:cs typeface="Tahoma" panose="020B0604030504040204" pitchFamily="34" charset="0"/>
              </a:rPr>
              <a:t>before</a:t>
            </a:r>
            <a:r>
              <a:rPr lang="nl-BE">
                <a:solidFill>
                  <a:srgbClr val="0F1A42"/>
                </a:solidFill>
                <a:latin typeface="Tahoma" panose="020B0604030504040204" pitchFamily="34" charset="0"/>
                <a:ea typeface="Tahoma" panose="020B0604030504040204" pitchFamily="34" charset="0"/>
                <a:cs typeface="Tahoma" panose="020B0604030504040204" pitchFamily="34" charset="0"/>
              </a:rPr>
              <a:t> </a:t>
            </a:r>
            <a:r>
              <a:rPr lang="nl-BE" err="1">
                <a:solidFill>
                  <a:srgbClr val="0F1A42"/>
                </a:solidFill>
                <a:latin typeface="Tahoma" panose="020B0604030504040204" pitchFamily="34" charset="0"/>
                <a:ea typeface="Tahoma" panose="020B0604030504040204" pitchFamily="34" charset="0"/>
                <a:cs typeface="Tahoma" panose="020B0604030504040204" pitchFamily="34" charset="0"/>
              </a:rPr>
              <a:t>it</a:t>
            </a:r>
            <a:r>
              <a:rPr lang="nl-BE">
                <a:solidFill>
                  <a:srgbClr val="0F1A42"/>
                </a:solidFill>
                <a:latin typeface="Tahoma" panose="020B0604030504040204" pitchFamily="34" charset="0"/>
                <a:ea typeface="Tahoma" panose="020B0604030504040204" pitchFamily="34" charset="0"/>
                <a:cs typeface="Tahoma" panose="020B0604030504040204" pitchFamily="34" charset="0"/>
              </a:rPr>
              <a:t> </a:t>
            </a:r>
            <a:r>
              <a:rPr lang="nl-BE" err="1">
                <a:solidFill>
                  <a:srgbClr val="0F1A42"/>
                </a:solidFill>
                <a:latin typeface="Tahoma" panose="020B0604030504040204" pitchFamily="34" charset="0"/>
                <a:ea typeface="Tahoma" panose="020B0604030504040204" pitchFamily="34" charset="0"/>
                <a:cs typeface="Tahoma" panose="020B0604030504040204" pitchFamily="34" charset="0"/>
              </a:rPr>
              <a:t>clearly</a:t>
            </a:r>
            <a:r>
              <a:rPr lang="nl-BE">
                <a:solidFill>
                  <a:srgbClr val="0F1A42"/>
                </a:solidFill>
                <a:latin typeface="Tahoma" panose="020B0604030504040204" pitchFamily="34" charset="0"/>
                <a:ea typeface="Tahoma" panose="020B0604030504040204" pitchFamily="34" charset="0"/>
                <a:cs typeface="Tahoma" panose="020B0604030504040204" pitchFamily="34" charset="0"/>
              </a:rPr>
              <a:t> shows trend </a:t>
            </a:r>
            <a:r>
              <a:rPr lang="nl-BE" err="1">
                <a:solidFill>
                  <a:srgbClr val="0F1A42"/>
                </a:solidFill>
                <a:latin typeface="Tahoma" panose="020B0604030504040204" pitchFamily="34" charset="0"/>
                <a:ea typeface="Tahoma" panose="020B0604030504040204" pitchFamily="34" charset="0"/>
                <a:cs typeface="Tahoma" panose="020B0604030504040204" pitchFamily="34" charset="0"/>
              </a:rPr>
              <a:t>and</a:t>
            </a:r>
            <a:r>
              <a:rPr lang="nl-BE">
                <a:solidFill>
                  <a:srgbClr val="0F1A42"/>
                </a:solidFill>
                <a:latin typeface="Tahoma" panose="020B0604030504040204" pitchFamily="34" charset="0"/>
                <a:ea typeface="Tahoma" panose="020B0604030504040204" pitchFamily="34" charset="0"/>
                <a:cs typeface="Tahoma" panose="020B0604030504040204" pitchFamily="34" charset="0"/>
              </a:rPr>
              <a:t> </a:t>
            </a:r>
            <a:r>
              <a:rPr lang="nl-BE" err="1">
                <a:solidFill>
                  <a:srgbClr val="0F1A42"/>
                </a:solidFill>
                <a:latin typeface="Tahoma" panose="020B0604030504040204" pitchFamily="34" charset="0"/>
                <a:ea typeface="Tahoma" panose="020B0604030504040204" pitchFamily="34" charset="0"/>
                <a:cs typeface="Tahoma" panose="020B0604030504040204" pitchFamily="34" charset="0"/>
              </a:rPr>
              <a:t>makes</a:t>
            </a:r>
            <a:r>
              <a:rPr lang="nl-BE">
                <a:solidFill>
                  <a:srgbClr val="0F1A42"/>
                </a:solidFill>
                <a:latin typeface="Tahoma" panose="020B0604030504040204" pitchFamily="34" charset="0"/>
                <a:ea typeface="Tahoma" panose="020B0604030504040204" pitchFamily="34" charset="0"/>
                <a:cs typeface="Tahoma" panose="020B0604030504040204" pitchFamily="34" charset="0"/>
              </a:rPr>
              <a:t> data </a:t>
            </a:r>
            <a:r>
              <a:rPr lang="nl-BE" err="1">
                <a:solidFill>
                  <a:srgbClr val="0F1A42"/>
                </a:solidFill>
                <a:latin typeface="Tahoma" panose="020B0604030504040204" pitchFamily="34" charset="0"/>
                <a:ea typeface="Tahoma" panose="020B0604030504040204" pitchFamily="34" charset="0"/>
                <a:cs typeface="Tahoma" panose="020B0604030504040204" pitchFamily="34" charset="0"/>
              </a:rPr>
              <a:t>unstationary</a:t>
            </a:r>
            <a:endParaRPr lang="nl-BE" b="1">
              <a:solidFill>
                <a:srgbClr val="0F1A42"/>
              </a:solidFill>
              <a:latin typeface="Tahoma" panose="020B0604030504040204" pitchFamily="34" charset="0"/>
              <a:ea typeface="Tahoma" panose="020B0604030504040204" pitchFamily="34" charset="0"/>
              <a:cs typeface="Tahoma" panose="020B0604030504040204" pitchFamily="34" charset="0"/>
            </a:endParaRPr>
          </a:p>
          <a:p>
            <a:endParaRPr lang="nl-BE"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18D19A78-98ED-BEF6-8121-45F8E7AD4CA5}"/>
              </a:ext>
            </a:extLst>
          </p:cNvPr>
          <p:cNvPicPr>
            <a:picLocks noChangeAspect="1"/>
          </p:cNvPicPr>
          <p:nvPr/>
        </p:nvPicPr>
        <p:blipFill>
          <a:blip r:embed="rId3"/>
          <a:stretch>
            <a:fillRect/>
          </a:stretch>
        </p:blipFill>
        <p:spPr>
          <a:xfrm>
            <a:off x="4200055" y="1285389"/>
            <a:ext cx="2962564" cy="1875605"/>
          </a:xfrm>
          <a:prstGeom prst="rect">
            <a:avLst/>
          </a:prstGeom>
        </p:spPr>
      </p:pic>
      <p:pic>
        <p:nvPicPr>
          <p:cNvPr id="6" name="Afbeelding 5">
            <a:extLst>
              <a:ext uri="{FF2B5EF4-FFF2-40B4-BE49-F238E27FC236}">
                <a16:creationId xmlns:a16="http://schemas.microsoft.com/office/drawing/2014/main" id="{C7FCC8DD-84B2-2234-59AE-8D3C3CBB7D7A}"/>
              </a:ext>
            </a:extLst>
          </p:cNvPr>
          <p:cNvPicPr>
            <a:picLocks noChangeAspect="1"/>
          </p:cNvPicPr>
          <p:nvPr/>
        </p:nvPicPr>
        <p:blipFill>
          <a:blip r:embed="rId4"/>
          <a:stretch>
            <a:fillRect/>
          </a:stretch>
        </p:blipFill>
        <p:spPr>
          <a:xfrm>
            <a:off x="421357" y="1326468"/>
            <a:ext cx="2843629" cy="1834526"/>
          </a:xfrm>
          <a:prstGeom prst="rect">
            <a:avLst/>
          </a:prstGeom>
        </p:spPr>
      </p:pic>
      <p:pic>
        <p:nvPicPr>
          <p:cNvPr id="9" name="Afbeelding 8">
            <a:extLst>
              <a:ext uri="{FF2B5EF4-FFF2-40B4-BE49-F238E27FC236}">
                <a16:creationId xmlns:a16="http://schemas.microsoft.com/office/drawing/2014/main" id="{8DCE6649-93E6-F4C8-C701-295EDAEE6284}"/>
              </a:ext>
            </a:extLst>
          </p:cNvPr>
          <p:cNvPicPr>
            <a:picLocks noChangeAspect="1"/>
          </p:cNvPicPr>
          <p:nvPr/>
        </p:nvPicPr>
        <p:blipFill>
          <a:blip r:embed="rId5"/>
          <a:stretch>
            <a:fillRect/>
          </a:stretch>
        </p:blipFill>
        <p:spPr>
          <a:xfrm>
            <a:off x="584127" y="3200068"/>
            <a:ext cx="2518088" cy="1943432"/>
          </a:xfrm>
          <a:prstGeom prst="rect">
            <a:avLst/>
          </a:prstGeom>
        </p:spPr>
      </p:pic>
      <p:pic>
        <p:nvPicPr>
          <p:cNvPr id="11" name="Afbeelding 10">
            <a:extLst>
              <a:ext uri="{FF2B5EF4-FFF2-40B4-BE49-F238E27FC236}">
                <a16:creationId xmlns:a16="http://schemas.microsoft.com/office/drawing/2014/main" id="{03CFB4AD-8D9F-362B-704E-038CB584DA53}"/>
              </a:ext>
            </a:extLst>
          </p:cNvPr>
          <p:cNvPicPr>
            <a:picLocks noChangeAspect="1"/>
          </p:cNvPicPr>
          <p:nvPr/>
        </p:nvPicPr>
        <p:blipFill>
          <a:blip r:embed="rId6"/>
          <a:stretch>
            <a:fillRect/>
          </a:stretch>
        </p:blipFill>
        <p:spPr>
          <a:xfrm>
            <a:off x="4351501" y="3146693"/>
            <a:ext cx="2590012" cy="1985478"/>
          </a:xfrm>
          <a:prstGeom prst="rect">
            <a:avLst/>
          </a:prstGeom>
        </p:spPr>
      </p:pic>
      <p:sp>
        <p:nvSpPr>
          <p:cNvPr id="10" name="Arrow: Right 9">
            <a:extLst>
              <a:ext uri="{FF2B5EF4-FFF2-40B4-BE49-F238E27FC236}">
                <a16:creationId xmlns:a16="http://schemas.microsoft.com/office/drawing/2014/main" id="{F680AD23-271B-0DB7-7185-854E7589C37A}"/>
              </a:ext>
            </a:extLst>
          </p:cNvPr>
          <p:cNvSpPr/>
          <p:nvPr/>
        </p:nvSpPr>
        <p:spPr>
          <a:xfrm>
            <a:off x="3486092" y="2891963"/>
            <a:ext cx="614597" cy="509459"/>
          </a:xfrm>
          <a:prstGeom prst="rightArrow">
            <a:avLst/>
          </a:prstGeom>
          <a:solidFill>
            <a:srgbClr val="0A1D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3AFCB5-F1BD-F418-92A3-A56C85E2D667}"/>
              </a:ext>
            </a:extLst>
          </p:cNvPr>
          <p:cNvCxnSpPr>
            <a:cxnSpLocks/>
          </p:cNvCxnSpPr>
          <p:nvPr/>
        </p:nvCxnSpPr>
        <p:spPr>
          <a:xfrm flipV="1">
            <a:off x="1723244" y="1874520"/>
            <a:ext cx="0" cy="111601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97A839F-FC76-311D-97A6-CE64EA717AC6}"/>
              </a:ext>
            </a:extLst>
          </p:cNvPr>
          <p:cNvSpPr txBox="1"/>
          <p:nvPr/>
        </p:nvSpPr>
        <p:spPr>
          <a:xfrm>
            <a:off x="7261985" y="2513484"/>
            <a:ext cx="1803209" cy="954107"/>
          </a:xfrm>
          <a:prstGeom prst="rect">
            <a:avLst/>
          </a:prstGeom>
          <a:noFill/>
        </p:spPr>
        <p:txBody>
          <a:bodyPr wrap="square" rtlCol="0">
            <a:spAutoFit/>
          </a:bodyPr>
          <a:lstStyle/>
          <a:p>
            <a:pPr algn="ctr"/>
            <a:r>
              <a:rPr lang="en-GB" b="1"/>
              <a:t>Autocorrelation better, but let’s still perform a time-based split</a:t>
            </a:r>
          </a:p>
        </p:txBody>
      </p:sp>
      <p:cxnSp>
        <p:nvCxnSpPr>
          <p:cNvPr id="19" name="Rechte verbindingslijn 6">
            <a:extLst>
              <a:ext uri="{FF2B5EF4-FFF2-40B4-BE49-F238E27FC236}">
                <a16:creationId xmlns:a16="http://schemas.microsoft.com/office/drawing/2014/main" id="{831AC2A5-BB69-F1D1-1300-E1D43AF6C0B6}"/>
              </a:ext>
            </a:extLst>
          </p:cNvPr>
          <p:cNvCxnSpPr>
            <a:cxnSpLocks/>
          </p:cNvCxnSpPr>
          <p:nvPr/>
        </p:nvCxnSpPr>
        <p:spPr>
          <a:xfrm flipV="1">
            <a:off x="6107529" y="1389802"/>
            <a:ext cx="0" cy="1600735"/>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20" name="Tekstvak 8">
            <a:extLst>
              <a:ext uri="{FF2B5EF4-FFF2-40B4-BE49-F238E27FC236}">
                <a16:creationId xmlns:a16="http://schemas.microsoft.com/office/drawing/2014/main" id="{7F683F1B-AE25-351B-6089-8421AA77EA45}"/>
              </a:ext>
            </a:extLst>
          </p:cNvPr>
          <p:cNvSpPr txBox="1"/>
          <p:nvPr/>
        </p:nvSpPr>
        <p:spPr>
          <a:xfrm>
            <a:off x="6299015" y="1448257"/>
            <a:ext cx="863604" cy="461665"/>
          </a:xfrm>
          <a:prstGeom prst="rect">
            <a:avLst/>
          </a:prstGeom>
          <a:noFill/>
        </p:spPr>
        <p:txBody>
          <a:bodyPr wrap="square" rtlCol="0">
            <a:spAutoFit/>
          </a:bodyPr>
          <a:lstStyle/>
          <a:p>
            <a:pPr algn="ctr"/>
            <a:r>
              <a:rPr lang="nl-NL" sz="1200" b="1">
                <a:solidFill>
                  <a:schemeClr val="dk1"/>
                </a:solidFill>
                <a:latin typeface="Tahoma" panose="020B0604030504040204" pitchFamily="34" charset="0"/>
                <a:ea typeface="Tahoma" panose="020B0604030504040204" pitchFamily="34" charset="0"/>
                <a:cs typeface="Tahoma" panose="020B0604030504040204" pitchFamily="34" charset="0"/>
                <a:sym typeface="Lexend Deca"/>
              </a:rPr>
              <a:t>TEST </a:t>
            </a:r>
          </a:p>
          <a:p>
            <a:pPr algn="ctr"/>
            <a:r>
              <a:rPr lang="nl-NL" sz="1200" b="1">
                <a:solidFill>
                  <a:schemeClr val="dk1"/>
                </a:solidFill>
                <a:latin typeface="Tahoma" panose="020B0604030504040204" pitchFamily="34" charset="0"/>
                <a:ea typeface="Tahoma" panose="020B0604030504040204" pitchFamily="34" charset="0"/>
                <a:cs typeface="Tahoma" panose="020B0604030504040204" pitchFamily="34" charset="0"/>
                <a:sym typeface="Lexend Deca"/>
              </a:rPr>
              <a:t>(20%)</a:t>
            </a:r>
            <a:endParaRPr lang="nl-BE" b="1">
              <a:solidFill>
                <a:schemeClr val="dk1"/>
              </a:solidFill>
              <a:latin typeface="Tahoma" panose="020B0604030504040204" pitchFamily="34" charset="0"/>
              <a:ea typeface="Tahoma" panose="020B0604030504040204" pitchFamily="34" charset="0"/>
              <a:cs typeface="Tahoma" panose="020B0604030504040204" pitchFamily="34" charset="0"/>
              <a:sym typeface="Lexend Deca"/>
            </a:endParaRPr>
          </a:p>
        </p:txBody>
      </p:sp>
      <p:sp>
        <p:nvSpPr>
          <p:cNvPr id="21" name="Tekstvak 9">
            <a:extLst>
              <a:ext uri="{FF2B5EF4-FFF2-40B4-BE49-F238E27FC236}">
                <a16:creationId xmlns:a16="http://schemas.microsoft.com/office/drawing/2014/main" id="{51CF68BD-3903-0F1F-C847-8BB6D310DD38}"/>
              </a:ext>
            </a:extLst>
          </p:cNvPr>
          <p:cNvSpPr txBox="1"/>
          <p:nvPr/>
        </p:nvSpPr>
        <p:spPr>
          <a:xfrm>
            <a:off x="4674827" y="1448257"/>
            <a:ext cx="1276773" cy="461665"/>
          </a:xfrm>
          <a:prstGeom prst="rect">
            <a:avLst/>
          </a:prstGeom>
          <a:noFill/>
        </p:spPr>
        <p:txBody>
          <a:bodyPr wrap="square" rtlCol="0">
            <a:spAutoFit/>
          </a:bodyPr>
          <a:lstStyle/>
          <a:p>
            <a:pPr algn="ctr"/>
            <a:r>
              <a:rPr lang="nl-NL" sz="1200" b="1">
                <a:solidFill>
                  <a:schemeClr val="dk1"/>
                </a:solidFill>
                <a:latin typeface="Tahoma" panose="020B0604030504040204" pitchFamily="34" charset="0"/>
                <a:ea typeface="Tahoma" panose="020B0604030504040204" pitchFamily="34" charset="0"/>
                <a:cs typeface="Tahoma" panose="020B0604030504040204" pitchFamily="34" charset="0"/>
                <a:sym typeface="Lexend Deca"/>
              </a:rPr>
              <a:t>TRAIN </a:t>
            </a:r>
          </a:p>
          <a:p>
            <a:pPr algn="ctr"/>
            <a:r>
              <a:rPr lang="nl-NL" sz="1200" b="1">
                <a:solidFill>
                  <a:schemeClr val="dk1"/>
                </a:solidFill>
                <a:latin typeface="Tahoma" panose="020B0604030504040204" pitchFamily="34" charset="0"/>
                <a:ea typeface="Tahoma" panose="020B0604030504040204" pitchFamily="34" charset="0"/>
                <a:cs typeface="Tahoma" panose="020B0604030504040204" pitchFamily="34" charset="0"/>
                <a:sym typeface="Lexend Deca"/>
              </a:rPr>
              <a:t>(80%)</a:t>
            </a:r>
            <a:endParaRPr lang="nl-BE" sz="1200" b="1">
              <a:solidFill>
                <a:schemeClr val="dk1"/>
              </a:solidFill>
              <a:latin typeface="Tahoma" panose="020B0604030504040204" pitchFamily="34" charset="0"/>
              <a:ea typeface="Tahoma" panose="020B0604030504040204" pitchFamily="34" charset="0"/>
              <a:cs typeface="Tahoma" panose="020B0604030504040204" pitchFamily="34" charset="0"/>
              <a:sym typeface="Lexend Deca"/>
            </a:endParaRPr>
          </a:p>
        </p:txBody>
      </p:sp>
      <p:grpSp>
        <p:nvGrpSpPr>
          <p:cNvPr id="30" name="Group 29">
            <a:extLst>
              <a:ext uri="{FF2B5EF4-FFF2-40B4-BE49-F238E27FC236}">
                <a16:creationId xmlns:a16="http://schemas.microsoft.com/office/drawing/2014/main" id="{26B03BF3-39E8-4D77-425F-A1E3348616BC}"/>
              </a:ext>
            </a:extLst>
          </p:cNvPr>
          <p:cNvGrpSpPr/>
          <p:nvPr/>
        </p:nvGrpSpPr>
        <p:grpSpPr>
          <a:xfrm>
            <a:off x="-12465693" y="-3894447"/>
            <a:ext cx="10658221" cy="6326976"/>
            <a:chOff x="-1798089" y="83094"/>
            <a:chExt cx="10658221" cy="6326976"/>
          </a:xfrm>
        </p:grpSpPr>
        <p:grpSp>
          <p:nvGrpSpPr>
            <p:cNvPr id="31" name="Groep 19">
              <a:extLst>
                <a:ext uri="{FF2B5EF4-FFF2-40B4-BE49-F238E27FC236}">
                  <a16:creationId xmlns:a16="http://schemas.microsoft.com/office/drawing/2014/main" id="{A6D8D55F-22DD-860A-A086-E1BC194CEF9C}"/>
                </a:ext>
              </a:extLst>
            </p:cNvPr>
            <p:cNvGrpSpPr/>
            <p:nvPr/>
          </p:nvGrpSpPr>
          <p:grpSpPr>
            <a:xfrm>
              <a:off x="-1798089" y="83094"/>
              <a:ext cx="10658221" cy="6326976"/>
              <a:chOff x="-1654323" y="159866"/>
              <a:chExt cx="10658221" cy="6326976"/>
            </a:xfrm>
          </p:grpSpPr>
          <p:pic>
            <p:nvPicPr>
              <p:cNvPr id="39" name="Picture 2" descr="Left side view of a flying Airplane. 24925745 Vector Art at Vecteezy">
                <a:extLst>
                  <a:ext uri="{FF2B5EF4-FFF2-40B4-BE49-F238E27FC236}">
                    <a16:creationId xmlns:a16="http://schemas.microsoft.com/office/drawing/2014/main" id="{817A5BB5-1EC6-9C7F-96C7-7CDA490E56D3}"/>
                  </a:ext>
                </a:extLst>
              </p:cNvPr>
              <p:cNvPicPr>
                <a:picLocks noChangeAspect="1" noChangeArrowheads="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backgroundRemoval t="4184" b="96837" l="1030" r="96911">
                            <a14:foregroundMark x1="7692" y1="39694" x2="12477" y2="54286"/>
                            <a14:foregroundMark x1="12477" y1="54286" x2="19867" y2="64898"/>
                            <a14:foregroundMark x1="19867" y1="64898" x2="75893" y2="29184"/>
                            <a14:foregroundMark x1="42156" y1="22041" x2="72744" y2="30306"/>
                            <a14:foregroundMark x1="72925" y1="17347" x2="80800" y2="8469"/>
                            <a14:foregroundMark x1="80800" y1="8469" x2="89582" y2="3061"/>
                            <a14:foregroundMark x1="89582" y1="3061" x2="90975" y2="10816"/>
                            <a14:foregroundMark x1="90975" y1="10816" x2="77226" y2="25816"/>
                            <a14:foregroundMark x1="30709" y1="54388" x2="40339" y2="42755"/>
                            <a14:foregroundMark x1="40339" y1="42755" x2="62084" y2="25204"/>
                            <a14:foregroundMark x1="61236" y1="41939" x2="52453" y2="66735"/>
                            <a14:foregroundMark x1="52453" y1="66735" x2="45245" y2="78980"/>
                            <a14:foregroundMark x1="18050" y1="66122" x2="10721" y2="72755"/>
                            <a14:foregroundMark x1="19746" y1="69388" x2="7935" y2="78367"/>
                            <a14:foregroundMark x1="7935" y1="78367" x2="5875" y2="78878"/>
                            <a14:foregroundMark x1="41429" y1="87551" x2="38038" y2="95000"/>
                            <a14:foregroundMark x1="38038" y1="95000" x2="38704" y2="96837"/>
                            <a14:foregroundMark x1="82374" y1="6531" x2="90309" y2="3163"/>
                            <a14:foregroundMark x1="90309" y1="3163" x2="95215" y2="4184"/>
                            <a14:foregroundMark x1="95215" y1="4184" x2="87826" y2="19082"/>
                            <a14:foregroundMark x1="87826" y1="19082" x2="78013" y2="20408"/>
                            <a14:foregroundMark x1="86796" y1="11531" x2="93580" y2="7653"/>
                            <a14:foregroundMark x1="93580" y1="7653" x2="90369" y2="15204"/>
                            <a14:foregroundMark x1="92974" y1="14082" x2="96911" y2="8776"/>
                            <a14:foregroundMark x1="96911" y1="8776" x2="96850" y2="8469"/>
                            <a14:foregroundMark x1="2665" y1="80714" x2="1030" y2="81224"/>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657104">
                <a:off x="-1654323" y="159866"/>
                <a:ext cx="10658221" cy="6326976"/>
              </a:xfrm>
              <a:prstGeom prst="rect">
                <a:avLst/>
              </a:prstGeom>
              <a:noFill/>
              <a:extLst>
                <a:ext uri="{909E8E84-426E-40DD-AFC4-6F175D3DCCD1}">
                  <a14:hiddenFill xmlns:a14="http://schemas.microsoft.com/office/drawing/2010/main">
                    <a:solidFill>
                      <a:srgbClr val="FFFFFF"/>
                    </a:solidFill>
                  </a14:hiddenFill>
                </a:ext>
              </a:extLst>
            </p:spPr>
          </p:pic>
          <p:sp>
            <p:nvSpPr>
              <p:cNvPr id="40" name="Rechthoek 18">
                <a:extLst>
                  <a:ext uri="{FF2B5EF4-FFF2-40B4-BE49-F238E27FC236}">
                    <a16:creationId xmlns:a16="http://schemas.microsoft.com/office/drawing/2014/main" id="{E7CCAD85-32E1-50E0-2E0C-497EB46F9D2C}"/>
                  </a:ext>
                </a:extLst>
              </p:cNvPr>
              <p:cNvSpPr/>
              <p:nvPr/>
            </p:nvSpPr>
            <p:spPr>
              <a:xfrm>
                <a:off x="1537547" y="2411307"/>
                <a:ext cx="6312746" cy="1002453"/>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latin typeface="Tahoma" panose="020B0604030504040204" pitchFamily="34" charset="0"/>
                  <a:ea typeface="Tahoma" panose="020B0604030504040204" pitchFamily="34" charset="0"/>
                  <a:cs typeface="Tahoma" panose="020B0604030504040204" pitchFamily="34" charset="0"/>
                </a:endParaRPr>
              </a:p>
            </p:txBody>
          </p:sp>
        </p:grpSp>
        <p:graphicFrame>
          <p:nvGraphicFramePr>
            <p:cNvPr id="32" name="Diagram 31">
              <a:extLst>
                <a:ext uri="{FF2B5EF4-FFF2-40B4-BE49-F238E27FC236}">
                  <a16:creationId xmlns:a16="http://schemas.microsoft.com/office/drawing/2014/main" id="{8718414D-D030-1515-7601-026CD3008E58}"/>
                </a:ext>
              </a:extLst>
            </p:cNvPr>
            <p:cNvGraphicFramePr/>
            <p:nvPr>
              <p:extLst>
                <p:ext uri="{D42A27DB-BD31-4B8C-83A1-F6EECF244321}">
                  <p14:modId xmlns:p14="http://schemas.microsoft.com/office/powerpoint/2010/main" val="1217937982"/>
                </p:ext>
              </p:extLst>
            </p:nvPr>
          </p:nvGraphicFramePr>
          <p:xfrm>
            <a:off x="497326" y="1772737"/>
            <a:ext cx="7704000" cy="17542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3" name="Tekstvak 8">
              <a:extLst>
                <a:ext uri="{FF2B5EF4-FFF2-40B4-BE49-F238E27FC236}">
                  <a16:creationId xmlns:a16="http://schemas.microsoft.com/office/drawing/2014/main" id="{C1E9996A-0381-8F9C-2FE3-15B041D6B755}"/>
                </a:ext>
              </a:extLst>
            </p:cNvPr>
            <p:cNvSpPr txBox="1"/>
            <p:nvPr/>
          </p:nvSpPr>
          <p:spPr>
            <a:xfrm>
              <a:off x="6267478" y="2841855"/>
              <a:ext cx="748453" cy="430887"/>
            </a:xfrm>
            <a:prstGeom prst="rect">
              <a:avLst/>
            </a:prstGeom>
            <a:noFill/>
          </p:spPr>
          <p:txBody>
            <a:bodyPr wrap="square" rtlCol="0">
              <a:spAutoFit/>
            </a:bodyPr>
            <a:lstStyle/>
            <a:p>
              <a:pPr algn="ct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ALL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34" name="Tekstvak 9">
              <a:extLst>
                <a:ext uri="{FF2B5EF4-FFF2-40B4-BE49-F238E27FC236}">
                  <a16:creationId xmlns:a16="http://schemas.microsoft.com/office/drawing/2014/main" id="{5AE58212-D8E6-CDB4-A4D9-75A59ADAC1E8}"/>
                </a:ext>
              </a:extLst>
            </p:cNvPr>
            <p:cNvSpPr txBox="1"/>
            <p:nvPr/>
          </p:nvSpPr>
          <p:spPr>
            <a:xfrm>
              <a:off x="7069499" y="2875323"/>
              <a:ext cx="1361440" cy="553998"/>
            </a:xfrm>
            <a:prstGeom prst="rect">
              <a:avLst/>
            </a:prstGeom>
            <a:noFill/>
          </p:spPr>
          <p:txBody>
            <a:bodyPr wrap="square" rtlCol="0">
              <a:spAutoFit/>
            </a:bodyPr>
            <a:lstStyle/>
            <a:p>
              <a:pPr algn="ctr"/>
              <a:r>
                <a:rPr lang="nl-NL" sz="600" b="1" kern="1200" err="1">
                  <a:solidFill>
                    <a:srgbClr val="0A1D3D"/>
                  </a:solidFill>
                  <a:latin typeface="Tahoma" panose="020B0604030504040204" pitchFamily="34" charset="0"/>
                  <a:ea typeface="Tahoma" panose="020B0604030504040204" pitchFamily="34" charset="0"/>
                  <a:cs typeface="Tahoma" panose="020B0604030504040204" pitchFamily="34" charset="0"/>
                </a:rPr>
                <a:t>Linear</a:t>
              </a:r>
              <a:r>
                <a:rPr lang="nl-NL" sz="600" b="1" kern="1200">
                  <a:solidFill>
                    <a:srgbClr val="0A1D3D"/>
                  </a:solidFill>
                  <a:latin typeface="Tahoma" panose="020B0604030504040204" pitchFamily="34" charset="0"/>
                  <a:ea typeface="Tahoma" panose="020B0604030504040204" pitchFamily="34" charset="0"/>
                  <a:cs typeface="Tahoma" panose="020B0604030504040204" pitchFamily="34" charset="0"/>
                </a:rPr>
                <a:t> Baseline</a:t>
              </a:r>
            </a:p>
            <a:p>
              <a:pPr algn="ctr"/>
              <a:r>
                <a:rPr lang="nl-NL" sz="600" b="1" kern="1200" err="1">
                  <a:solidFill>
                    <a:srgbClr val="0A1D3D"/>
                  </a:solidFill>
                  <a:latin typeface="Tahoma" panose="020B0604030504040204" pitchFamily="34" charset="0"/>
                  <a:ea typeface="Tahoma" panose="020B0604030504040204" pitchFamily="34" charset="0"/>
                  <a:cs typeface="Tahoma" panose="020B0604030504040204" pitchFamily="34" charset="0"/>
                </a:rPr>
                <a:t>Decision</a:t>
              </a:r>
              <a:r>
                <a:rPr lang="nl-NL" sz="600" b="1" kern="1200">
                  <a:solidFill>
                    <a:srgbClr val="0A1D3D"/>
                  </a:solidFill>
                  <a:latin typeface="Tahoma" panose="020B0604030504040204" pitchFamily="34" charset="0"/>
                  <a:ea typeface="Tahoma" panose="020B0604030504040204" pitchFamily="34" charset="0"/>
                  <a:cs typeface="Tahoma" panose="020B0604030504040204" pitchFamily="34" charset="0"/>
                </a:rPr>
                <a:t> Tree</a:t>
              </a:r>
            </a:p>
            <a:p>
              <a:pPr algn="ctr"/>
              <a:r>
                <a:rPr lang="nl-NL" sz="600" b="1" kern="1200">
                  <a:solidFill>
                    <a:srgbClr val="0A1D3D"/>
                  </a:solidFill>
                  <a:latin typeface="Tahoma" panose="020B0604030504040204" pitchFamily="34" charset="0"/>
                  <a:ea typeface="Tahoma" panose="020B0604030504040204" pitchFamily="34" charset="0"/>
                  <a:cs typeface="Tahoma" panose="020B0604030504040204" pitchFamily="34" charset="0"/>
                </a:rPr>
                <a:t>Random Forest</a:t>
              </a:r>
            </a:p>
            <a:p>
              <a:pPr algn="ctr"/>
              <a:r>
                <a:rPr lang="nl-NL" sz="600" b="1" kern="1200" err="1">
                  <a:solidFill>
                    <a:srgbClr val="0A1D3D"/>
                  </a:solidFill>
                  <a:latin typeface="Tahoma" panose="020B0604030504040204" pitchFamily="34" charset="0"/>
                  <a:ea typeface="Tahoma" panose="020B0604030504040204" pitchFamily="34" charset="0"/>
                  <a:cs typeface="Tahoma" panose="020B0604030504040204" pitchFamily="34" charset="0"/>
                </a:rPr>
                <a:t>XGBoost</a:t>
              </a:r>
              <a:endParaRPr lang="nl-NL" sz="6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a:p>
              <a:pPr algn="ctr"/>
              <a:r>
                <a:rPr lang="nl-NL" sz="600" b="1" kern="1200" err="1">
                  <a:solidFill>
                    <a:srgbClr val="0A1D3D"/>
                  </a:solidFill>
                  <a:latin typeface="Tahoma" panose="020B0604030504040204" pitchFamily="34" charset="0"/>
                  <a:ea typeface="Tahoma" panose="020B0604030504040204" pitchFamily="34" charset="0"/>
                  <a:cs typeface="Tahoma" panose="020B0604030504040204" pitchFamily="34" charset="0"/>
                </a:rPr>
                <a:t>AutoGluon</a:t>
              </a:r>
              <a:endParaRPr lang="nl-BE" sz="6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35" name="Tekstvak 14">
              <a:extLst>
                <a:ext uri="{FF2B5EF4-FFF2-40B4-BE49-F238E27FC236}">
                  <a16:creationId xmlns:a16="http://schemas.microsoft.com/office/drawing/2014/main" id="{DFA9189A-EC9B-7EC3-4319-5B71AFC05C3E}"/>
                </a:ext>
              </a:extLst>
            </p:cNvPr>
            <p:cNvSpPr txBox="1"/>
            <p:nvPr/>
          </p:nvSpPr>
          <p:spPr>
            <a:xfrm>
              <a:off x="5092985" y="2853188"/>
              <a:ext cx="907626" cy="430887"/>
            </a:xfrm>
            <a:prstGeom prst="rect">
              <a:avLst/>
            </a:prstGeom>
            <a:noFill/>
          </p:spPr>
          <p:txBody>
            <a:bodyPr wrap="square" rtlCol="0">
              <a:spAutoFit/>
            </a:bodyPr>
            <a:lstStyle/>
            <a:p>
              <a:pPr algn="ctr"/>
              <a:r>
                <a:rPr lang="nl-NL" sz="800" b="1" kern="1200" err="1">
                  <a:solidFill>
                    <a:srgbClr val="0A1D3D"/>
                  </a:solidFill>
                  <a:latin typeface="Tahoma" panose="020B0604030504040204" pitchFamily="34" charset="0"/>
                  <a:ea typeface="Tahoma" panose="020B0604030504040204" pitchFamily="34" charset="0"/>
                  <a:cs typeface="Tahoma" panose="020B0604030504040204" pitchFamily="34" charset="0"/>
                </a:rPr>
                <a:t>Numerical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36" name="Tekstvak 15">
              <a:extLst>
                <a:ext uri="{FF2B5EF4-FFF2-40B4-BE49-F238E27FC236}">
                  <a16:creationId xmlns:a16="http://schemas.microsoft.com/office/drawing/2014/main" id="{4223B6D7-26F3-2036-247E-8851694127BD}"/>
                </a:ext>
              </a:extLst>
            </p:cNvPr>
            <p:cNvSpPr txBox="1"/>
            <p:nvPr/>
          </p:nvSpPr>
          <p:spPr>
            <a:xfrm>
              <a:off x="3938250" y="2854200"/>
              <a:ext cx="907626" cy="430887"/>
            </a:xfrm>
            <a:prstGeom prst="rect">
              <a:avLst/>
            </a:prstGeom>
            <a:noFill/>
          </p:spPr>
          <p:txBody>
            <a:bodyPr wrap="square" rtlCol="0">
              <a:spAutoFit/>
            </a:bodyPr>
            <a:lstStyle/>
            <a:p>
              <a:pPr algn="ctr"/>
              <a:r>
                <a:rPr lang="nl-NL" sz="800" b="1" kern="1200" err="1">
                  <a:solidFill>
                    <a:srgbClr val="0A1D3D"/>
                  </a:solidFill>
                  <a:latin typeface="Tahoma" panose="020B0604030504040204" pitchFamily="34" charset="0"/>
                  <a:ea typeface="Tahoma" panose="020B0604030504040204" pitchFamily="34" charset="0"/>
                  <a:cs typeface="Tahoma" panose="020B0604030504040204" pitchFamily="34" charset="0"/>
                </a:rPr>
                <a:t>Numerical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37" name="Tekstvak 16">
              <a:extLst>
                <a:ext uri="{FF2B5EF4-FFF2-40B4-BE49-F238E27FC236}">
                  <a16:creationId xmlns:a16="http://schemas.microsoft.com/office/drawing/2014/main" id="{38EDD219-6707-793E-F713-852A6619F660}"/>
                </a:ext>
              </a:extLst>
            </p:cNvPr>
            <p:cNvSpPr txBox="1"/>
            <p:nvPr/>
          </p:nvSpPr>
          <p:spPr>
            <a:xfrm>
              <a:off x="2773206" y="2883513"/>
              <a:ext cx="907626" cy="430887"/>
            </a:xfrm>
            <a:prstGeom prst="rect">
              <a:avLst/>
            </a:prstGeom>
            <a:noFill/>
          </p:spPr>
          <p:txBody>
            <a:bodyPr wrap="square" rtlCol="0">
              <a:spAutoFit/>
            </a:bodyPr>
            <a:lstStyle/>
            <a:p>
              <a:pPr algn="ctr"/>
              <a:r>
                <a:rPr lang="nl-NL" sz="800" b="1" kern="1200" err="1">
                  <a:solidFill>
                    <a:srgbClr val="0A1D3D"/>
                  </a:solidFill>
                  <a:latin typeface="Tahoma" panose="020B0604030504040204" pitchFamily="34" charset="0"/>
                  <a:ea typeface="Tahoma" panose="020B0604030504040204" pitchFamily="34" charset="0"/>
                  <a:cs typeface="Tahoma" panose="020B0604030504040204" pitchFamily="34" charset="0"/>
                </a:rPr>
                <a:t>Categorical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38" name="Tekstvak 17">
              <a:extLst>
                <a:ext uri="{FF2B5EF4-FFF2-40B4-BE49-F238E27FC236}">
                  <a16:creationId xmlns:a16="http://schemas.microsoft.com/office/drawing/2014/main" id="{0EB31B6A-E1A7-6F8E-497C-F1C10649937B}"/>
                </a:ext>
              </a:extLst>
            </p:cNvPr>
            <p:cNvSpPr txBox="1"/>
            <p:nvPr/>
          </p:nvSpPr>
          <p:spPr>
            <a:xfrm>
              <a:off x="1618471" y="2853188"/>
              <a:ext cx="907626" cy="430887"/>
            </a:xfrm>
            <a:prstGeom prst="rect">
              <a:avLst/>
            </a:prstGeom>
            <a:noFill/>
          </p:spPr>
          <p:txBody>
            <a:bodyPr wrap="square" rtlCol="0">
              <a:spAutoFit/>
            </a:bodyPr>
            <a:lstStyle/>
            <a:p>
              <a:pPr algn="ctr"/>
              <a:r>
                <a:rPr lang="nl-NL" sz="800" b="1" kern="1200" err="1">
                  <a:solidFill>
                    <a:srgbClr val="0A1D3D"/>
                  </a:solidFill>
                  <a:latin typeface="Tahoma" panose="020B0604030504040204" pitchFamily="34" charset="0"/>
                  <a:ea typeface="Tahoma" panose="020B0604030504040204" pitchFamily="34" charset="0"/>
                  <a:cs typeface="Tahoma" panose="020B0604030504040204" pitchFamily="34" charset="0"/>
                </a:rPr>
                <a:t>Textual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25254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EC640A-26EE-778F-6D8C-5F7AE12494CA}"/>
              </a:ext>
            </a:extLst>
          </p:cNvPr>
          <p:cNvSpPr>
            <a:spLocks noGrp="1"/>
          </p:cNvSpPr>
          <p:nvPr>
            <p:ph type="title"/>
          </p:nvPr>
        </p:nvSpPr>
        <p:spPr>
          <a:xfrm>
            <a:off x="540063" y="1194586"/>
            <a:ext cx="7704000" cy="572700"/>
          </a:xfrm>
        </p:spPr>
        <p:txBody>
          <a:bodyPr/>
          <a:lstStyle/>
          <a:p>
            <a:pPr algn="r"/>
            <a:r>
              <a:rPr lang="nl-NL">
                <a:latin typeface="Bebas Neue" panose="020B0606020202050201" pitchFamily="34" charset="0"/>
                <a:ea typeface="Tahoma" panose="020B0604030504040204" pitchFamily="34" charset="0"/>
                <a:cs typeface="Tahoma" panose="020B0604030504040204" pitchFamily="34" charset="0"/>
              </a:rPr>
              <a:t>Pipeline setup</a:t>
            </a:r>
            <a:endParaRPr lang="nl-BE">
              <a:latin typeface="Bebas Neue" panose="020B0606020202050201" pitchFamily="34" charset="0"/>
              <a:ea typeface="Tahoma" panose="020B0604030504040204" pitchFamily="34" charset="0"/>
              <a:cs typeface="Tahoma" panose="020B0604030504040204" pitchFamily="34" charset="0"/>
            </a:endParaRPr>
          </a:p>
        </p:txBody>
      </p:sp>
      <p:grpSp>
        <p:nvGrpSpPr>
          <p:cNvPr id="3" name="Group 2">
            <a:extLst>
              <a:ext uri="{FF2B5EF4-FFF2-40B4-BE49-F238E27FC236}">
                <a16:creationId xmlns:a16="http://schemas.microsoft.com/office/drawing/2014/main" id="{2715AD98-147B-F3E0-AAE9-613C39CE4ADA}"/>
              </a:ext>
            </a:extLst>
          </p:cNvPr>
          <p:cNvGrpSpPr/>
          <p:nvPr/>
        </p:nvGrpSpPr>
        <p:grpSpPr>
          <a:xfrm>
            <a:off x="-1798089" y="83094"/>
            <a:ext cx="10658221" cy="6326976"/>
            <a:chOff x="-1798089" y="83094"/>
            <a:chExt cx="10658221" cy="6326976"/>
          </a:xfrm>
        </p:grpSpPr>
        <p:grpSp>
          <p:nvGrpSpPr>
            <p:cNvPr id="20" name="Groep 19">
              <a:extLst>
                <a:ext uri="{FF2B5EF4-FFF2-40B4-BE49-F238E27FC236}">
                  <a16:creationId xmlns:a16="http://schemas.microsoft.com/office/drawing/2014/main" id="{9EBCDC91-4CE6-6886-F646-0885AF0208B8}"/>
                </a:ext>
              </a:extLst>
            </p:cNvPr>
            <p:cNvGrpSpPr/>
            <p:nvPr/>
          </p:nvGrpSpPr>
          <p:grpSpPr>
            <a:xfrm>
              <a:off x="-1798089" y="83094"/>
              <a:ext cx="10658221" cy="6326976"/>
              <a:chOff x="-1654323" y="159866"/>
              <a:chExt cx="10658221" cy="6326976"/>
            </a:xfrm>
          </p:grpSpPr>
          <p:pic>
            <p:nvPicPr>
              <p:cNvPr id="1026" name="Picture 2" descr="Left side view of a flying Airplane. 24925745 Vector Art at Vecteezy">
                <a:extLst>
                  <a:ext uri="{FF2B5EF4-FFF2-40B4-BE49-F238E27FC236}">
                    <a16:creationId xmlns:a16="http://schemas.microsoft.com/office/drawing/2014/main" id="{EFA39707-4FCD-63A0-DCA6-0728F0AA6C9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4184" b="96837" l="1030" r="96911">
                            <a14:foregroundMark x1="7692" y1="39694" x2="12477" y2="54286"/>
                            <a14:foregroundMark x1="12477" y1="54286" x2="19867" y2="64898"/>
                            <a14:foregroundMark x1="19867" y1="64898" x2="75893" y2="29184"/>
                            <a14:foregroundMark x1="42156" y1="22041" x2="72744" y2="30306"/>
                            <a14:foregroundMark x1="72925" y1="17347" x2="80800" y2="8469"/>
                            <a14:foregroundMark x1="80800" y1="8469" x2="89582" y2="3061"/>
                            <a14:foregroundMark x1="89582" y1="3061" x2="90975" y2="10816"/>
                            <a14:foregroundMark x1="90975" y1="10816" x2="77226" y2="25816"/>
                            <a14:foregroundMark x1="30709" y1="54388" x2="40339" y2="42755"/>
                            <a14:foregroundMark x1="40339" y1="42755" x2="62084" y2="25204"/>
                            <a14:foregroundMark x1="61236" y1="41939" x2="52453" y2="66735"/>
                            <a14:foregroundMark x1="52453" y1="66735" x2="45245" y2="78980"/>
                            <a14:foregroundMark x1="18050" y1="66122" x2="10721" y2="72755"/>
                            <a14:foregroundMark x1="19746" y1="69388" x2="7935" y2="78367"/>
                            <a14:foregroundMark x1="7935" y1="78367" x2="5875" y2="78878"/>
                            <a14:foregroundMark x1="41429" y1="87551" x2="38038" y2="95000"/>
                            <a14:foregroundMark x1="38038" y1="95000" x2="38704" y2="96837"/>
                            <a14:foregroundMark x1="82374" y1="6531" x2="90309" y2="3163"/>
                            <a14:foregroundMark x1="90309" y1="3163" x2="95215" y2="4184"/>
                            <a14:foregroundMark x1="95215" y1="4184" x2="87826" y2="19082"/>
                            <a14:foregroundMark x1="87826" y1="19082" x2="78013" y2="20408"/>
                            <a14:foregroundMark x1="86796" y1="11531" x2="93580" y2="7653"/>
                            <a14:foregroundMark x1="93580" y1="7653" x2="90369" y2="15204"/>
                            <a14:foregroundMark x1="92974" y1="14082" x2="96911" y2="8776"/>
                            <a14:foregroundMark x1="96911" y1="8776" x2="96850" y2="8469"/>
                            <a14:foregroundMark x1="2665" y1="80714" x2="1030" y2="81224"/>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657104">
                <a:off x="-1654323" y="159866"/>
                <a:ext cx="10658221" cy="6326976"/>
              </a:xfrm>
              <a:prstGeom prst="rect">
                <a:avLst/>
              </a:prstGeom>
              <a:noFill/>
              <a:extLst>
                <a:ext uri="{909E8E84-426E-40DD-AFC4-6F175D3DCCD1}">
                  <a14:hiddenFill xmlns:a14="http://schemas.microsoft.com/office/drawing/2010/main">
                    <a:solidFill>
                      <a:srgbClr val="FFFFFF"/>
                    </a:solidFill>
                  </a14:hiddenFill>
                </a:ext>
              </a:extLst>
            </p:spPr>
          </p:pic>
          <p:sp>
            <p:nvSpPr>
              <p:cNvPr id="19" name="Rechthoek 18">
                <a:extLst>
                  <a:ext uri="{FF2B5EF4-FFF2-40B4-BE49-F238E27FC236}">
                    <a16:creationId xmlns:a16="http://schemas.microsoft.com/office/drawing/2014/main" id="{37DCF1D8-6921-2196-B327-03E7FBA18938}"/>
                  </a:ext>
                </a:extLst>
              </p:cNvPr>
              <p:cNvSpPr/>
              <p:nvPr/>
            </p:nvSpPr>
            <p:spPr>
              <a:xfrm>
                <a:off x="1537547" y="2411307"/>
                <a:ext cx="6312746" cy="1002453"/>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latin typeface="Tahoma" panose="020B0604030504040204" pitchFamily="34" charset="0"/>
                  <a:ea typeface="Tahoma" panose="020B0604030504040204" pitchFamily="34" charset="0"/>
                  <a:cs typeface="Tahoma" panose="020B0604030504040204" pitchFamily="34" charset="0"/>
                </a:endParaRPr>
              </a:p>
            </p:txBody>
          </p:sp>
        </p:grpSp>
        <p:graphicFrame>
          <p:nvGraphicFramePr>
            <p:cNvPr id="4" name="Diagram 3">
              <a:extLst>
                <a:ext uri="{FF2B5EF4-FFF2-40B4-BE49-F238E27FC236}">
                  <a16:creationId xmlns:a16="http://schemas.microsoft.com/office/drawing/2014/main" id="{1AD4798F-953E-9E50-C743-396575D0292A}"/>
                </a:ext>
              </a:extLst>
            </p:cNvPr>
            <p:cNvGraphicFramePr/>
            <p:nvPr>
              <p:extLst>
                <p:ext uri="{D42A27DB-BD31-4B8C-83A1-F6EECF244321}">
                  <p14:modId xmlns:p14="http://schemas.microsoft.com/office/powerpoint/2010/main" val="3450303838"/>
                </p:ext>
              </p:extLst>
            </p:nvPr>
          </p:nvGraphicFramePr>
          <p:xfrm>
            <a:off x="497326" y="1772737"/>
            <a:ext cx="7704000" cy="17542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kstvak 8">
              <a:extLst>
                <a:ext uri="{FF2B5EF4-FFF2-40B4-BE49-F238E27FC236}">
                  <a16:creationId xmlns:a16="http://schemas.microsoft.com/office/drawing/2014/main" id="{C9E892D9-517C-F5EF-08F3-1EEA2CACF8E1}"/>
                </a:ext>
              </a:extLst>
            </p:cNvPr>
            <p:cNvSpPr txBox="1"/>
            <p:nvPr/>
          </p:nvSpPr>
          <p:spPr>
            <a:xfrm>
              <a:off x="6267478" y="2841855"/>
              <a:ext cx="748453" cy="430887"/>
            </a:xfrm>
            <a:prstGeom prst="rect">
              <a:avLst/>
            </a:prstGeom>
            <a:noFill/>
          </p:spPr>
          <p:txBody>
            <a:bodyPr wrap="square" rtlCol="0">
              <a:spAutoFit/>
            </a:bodyPr>
            <a:lstStyle/>
            <a:p>
              <a:pPr algn="ct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ALL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10" name="Tekstvak 9">
              <a:extLst>
                <a:ext uri="{FF2B5EF4-FFF2-40B4-BE49-F238E27FC236}">
                  <a16:creationId xmlns:a16="http://schemas.microsoft.com/office/drawing/2014/main" id="{D5A35447-D67A-3B9A-C4BF-6CE01325C275}"/>
                </a:ext>
              </a:extLst>
            </p:cNvPr>
            <p:cNvSpPr txBox="1"/>
            <p:nvPr/>
          </p:nvSpPr>
          <p:spPr>
            <a:xfrm>
              <a:off x="7069499" y="2875323"/>
              <a:ext cx="1361440" cy="553998"/>
            </a:xfrm>
            <a:prstGeom prst="rect">
              <a:avLst/>
            </a:prstGeom>
            <a:noFill/>
          </p:spPr>
          <p:txBody>
            <a:bodyPr wrap="square" rtlCol="0">
              <a:spAutoFit/>
            </a:bodyPr>
            <a:lstStyle/>
            <a:p>
              <a:pPr algn="ctr"/>
              <a:r>
                <a:rPr lang="nl-NL" sz="600" b="1" kern="1200" err="1">
                  <a:solidFill>
                    <a:srgbClr val="0A1D3D"/>
                  </a:solidFill>
                  <a:latin typeface="Tahoma" panose="020B0604030504040204" pitchFamily="34" charset="0"/>
                  <a:ea typeface="Tahoma" panose="020B0604030504040204" pitchFamily="34" charset="0"/>
                  <a:cs typeface="Tahoma" panose="020B0604030504040204" pitchFamily="34" charset="0"/>
                </a:rPr>
                <a:t>Linear</a:t>
              </a:r>
              <a:r>
                <a:rPr lang="nl-NL" sz="600" b="1" kern="1200">
                  <a:solidFill>
                    <a:srgbClr val="0A1D3D"/>
                  </a:solidFill>
                  <a:latin typeface="Tahoma" panose="020B0604030504040204" pitchFamily="34" charset="0"/>
                  <a:ea typeface="Tahoma" panose="020B0604030504040204" pitchFamily="34" charset="0"/>
                  <a:cs typeface="Tahoma" panose="020B0604030504040204" pitchFamily="34" charset="0"/>
                </a:rPr>
                <a:t> Baseline</a:t>
              </a:r>
            </a:p>
            <a:p>
              <a:pPr algn="ctr"/>
              <a:r>
                <a:rPr lang="nl-NL" sz="600" b="1" kern="1200" err="1">
                  <a:solidFill>
                    <a:srgbClr val="0A1D3D"/>
                  </a:solidFill>
                  <a:latin typeface="Tahoma" panose="020B0604030504040204" pitchFamily="34" charset="0"/>
                  <a:ea typeface="Tahoma" panose="020B0604030504040204" pitchFamily="34" charset="0"/>
                  <a:cs typeface="Tahoma" panose="020B0604030504040204" pitchFamily="34" charset="0"/>
                </a:rPr>
                <a:t>Decision</a:t>
              </a:r>
              <a:r>
                <a:rPr lang="nl-NL" sz="600" b="1" kern="1200">
                  <a:solidFill>
                    <a:srgbClr val="0A1D3D"/>
                  </a:solidFill>
                  <a:latin typeface="Tahoma" panose="020B0604030504040204" pitchFamily="34" charset="0"/>
                  <a:ea typeface="Tahoma" panose="020B0604030504040204" pitchFamily="34" charset="0"/>
                  <a:cs typeface="Tahoma" panose="020B0604030504040204" pitchFamily="34" charset="0"/>
                </a:rPr>
                <a:t> Tree</a:t>
              </a:r>
            </a:p>
            <a:p>
              <a:pPr algn="ctr"/>
              <a:r>
                <a:rPr lang="nl-NL" sz="600" b="1" kern="1200">
                  <a:solidFill>
                    <a:srgbClr val="0A1D3D"/>
                  </a:solidFill>
                  <a:latin typeface="Tahoma" panose="020B0604030504040204" pitchFamily="34" charset="0"/>
                  <a:ea typeface="Tahoma" panose="020B0604030504040204" pitchFamily="34" charset="0"/>
                  <a:cs typeface="Tahoma" panose="020B0604030504040204" pitchFamily="34" charset="0"/>
                </a:rPr>
                <a:t>Random Forest</a:t>
              </a:r>
            </a:p>
            <a:p>
              <a:pPr algn="ctr"/>
              <a:r>
                <a:rPr lang="nl-NL" sz="600" b="1" kern="1200" err="1">
                  <a:solidFill>
                    <a:srgbClr val="0A1D3D"/>
                  </a:solidFill>
                  <a:latin typeface="Tahoma" panose="020B0604030504040204" pitchFamily="34" charset="0"/>
                  <a:ea typeface="Tahoma" panose="020B0604030504040204" pitchFamily="34" charset="0"/>
                  <a:cs typeface="Tahoma" panose="020B0604030504040204" pitchFamily="34" charset="0"/>
                </a:rPr>
                <a:t>XGBoost</a:t>
              </a:r>
              <a:endParaRPr lang="nl-NL" sz="6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a:p>
              <a:pPr algn="ctr"/>
              <a:r>
                <a:rPr lang="nl-NL" sz="600" b="1" kern="1200" err="1">
                  <a:solidFill>
                    <a:srgbClr val="0A1D3D"/>
                  </a:solidFill>
                  <a:latin typeface="Tahoma" panose="020B0604030504040204" pitchFamily="34" charset="0"/>
                  <a:ea typeface="Tahoma" panose="020B0604030504040204" pitchFamily="34" charset="0"/>
                  <a:cs typeface="Tahoma" panose="020B0604030504040204" pitchFamily="34" charset="0"/>
                </a:rPr>
                <a:t>AutoGluon</a:t>
              </a:r>
              <a:endParaRPr lang="nl-BE" sz="6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15" name="Tekstvak 14">
              <a:extLst>
                <a:ext uri="{FF2B5EF4-FFF2-40B4-BE49-F238E27FC236}">
                  <a16:creationId xmlns:a16="http://schemas.microsoft.com/office/drawing/2014/main" id="{3B7C4B1E-3114-A3E3-D47D-4BB4DCA2FA1B}"/>
                </a:ext>
              </a:extLst>
            </p:cNvPr>
            <p:cNvSpPr txBox="1"/>
            <p:nvPr/>
          </p:nvSpPr>
          <p:spPr>
            <a:xfrm>
              <a:off x="5092985" y="2853188"/>
              <a:ext cx="907626" cy="430887"/>
            </a:xfrm>
            <a:prstGeom prst="rect">
              <a:avLst/>
            </a:prstGeom>
            <a:noFill/>
          </p:spPr>
          <p:txBody>
            <a:bodyPr wrap="square" rtlCol="0">
              <a:spAutoFit/>
            </a:bodyPr>
            <a:lstStyle/>
            <a:p>
              <a:pPr algn="ctr"/>
              <a:r>
                <a:rPr lang="nl-NL" sz="800" b="1" kern="1200" err="1">
                  <a:solidFill>
                    <a:srgbClr val="0A1D3D"/>
                  </a:solidFill>
                  <a:latin typeface="Tahoma" panose="020B0604030504040204" pitchFamily="34" charset="0"/>
                  <a:ea typeface="Tahoma" panose="020B0604030504040204" pitchFamily="34" charset="0"/>
                  <a:cs typeface="Tahoma" panose="020B0604030504040204" pitchFamily="34" charset="0"/>
                </a:rPr>
                <a:t>Numerical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16" name="Tekstvak 15">
              <a:extLst>
                <a:ext uri="{FF2B5EF4-FFF2-40B4-BE49-F238E27FC236}">
                  <a16:creationId xmlns:a16="http://schemas.microsoft.com/office/drawing/2014/main" id="{0714E109-96B6-8820-6E5D-7ACE04F611E3}"/>
                </a:ext>
              </a:extLst>
            </p:cNvPr>
            <p:cNvSpPr txBox="1"/>
            <p:nvPr/>
          </p:nvSpPr>
          <p:spPr>
            <a:xfrm>
              <a:off x="3938250" y="2854200"/>
              <a:ext cx="907626" cy="430887"/>
            </a:xfrm>
            <a:prstGeom prst="rect">
              <a:avLst/>
            </a:prstGeom>
            <a:noFill/>
          </p:spPr>
          <p:txBody>
            <a:bodyPr wrap="square" rtlCol="0">
              <a:spAutoFit/>
            </a:bodyPr>
            <a:lstStyle/>
            <a:p>
              <a:pPr algn="ctr"/>
              <a:r>
                <a:rPr lang="nl-NL" sz="800" b="1" kern="1200" err="1">
                  <a:solidFill>
                    <a:srgbClr val="0A1D3D"/>
                  </a:solidFill>
                  <a:latin typeface="Tahoma" panose="020B0604030504040204" pitchFamily="34" charset="0"/>
                  <a:ea typeface="Tahoma" panose="020B0604030504040204" pitchFamily="34" charset="0"/>
                  <a:cs typeface="Tahoma" panose="020B0604030504040204" pitchFamily="34" charset="0"/>
                </a:rPr>
                <a:t>Numerical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17" name="Tekstvak 16">
              <a:extLst>
                <a:ext uri="{FF2B5EF4-FFF2-40B4-BE49-F238E27FC236}">
                  <a16:creationId xmlns:a16="http://schemas.microsoft.com/office/drawing/2014/main" id="{D982B079-459B-712F-7DED-73486E2C4A78}"/>
                </a:ext>
              </a:extLst>
            </p:cNvPr>
            <p:cNvSpPr txBox="1"/>
            <p:nvPr/>
          </p:nvSpPr>
          <p:spPr>
            <a:xfrm>
              <a:off x="2773206" y="2883513"/>
              <a:ext cx="907626" cy="430887"/>
            </a:xfrm>
            <a:prstGeom prst="rect">
              <a:avLst/>
            </a:prstGeom>
            <a:noFill/>
          </p:spPr>
          <p:txBody>
            <a:bodyPr wrap="square" rtlCol="0">
              <a:spAutoFit/>
            </a:bodyPr>
            <a:lstStyle/>
            <a:p>
              <a:pPr algn="ctr"/>
              <a:r>
                <a:rPr lang="nl-NL" sz="800" b="1" kern="1200" err="1">
                  <a:solidFill>
                    <a:srgbClr val="0A1D3D"/>
                  </a:solidFill>
                  <a:latin typeface="Tahoma" panose="020B0604030504040204" pitchFamily="34" charset="0"/>
                  <a:ea typeface="Tahoma" panose="020B0604030504040204" pitchFamily="34" charset="0"/>
                  <a:cs typeface="Tahoma" panose="020B0604030504040204" pitchFamily="34" charset="0"/>
                </a:rPr>
                <a:t>Categorical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18" name="Tekstvak 17">
              <a:extLst>
                <a:ext uri="{FF2B5EF4-FFF2-40B4-BE49-F238E27FC236}">
                  <a16:creationId xmlns:a16="http://schemas.microsoft.com/office/drawing/2014/main" id="{D200FF78-AFC9-249C-0F13-FB39CFE99662}"/>
                </a:ext>
              </a:extLst>
            </p:cNvPr>
            <p:cNvSpPr txBox="1"/>
            <p:nvPr/>
          </p:nvSpPr>
          <p:spPr>
            <a:xfrm>
              <a:off x="1618471" y="2853188"/>
              <a:ext cx="907626" cy="430887"/>
            </a:xfrm>
            <a:prstGeom prst="rect">
              <a:avLst/>
            </a:prstGeom>
            <a:noFill/>
          </p:spPr>
          <p:txBody>
            <a:bodyPr wrap="square" rtlCol="0">
              <a:spAutoFit/>
            </a:bodyPr>
            <a:lstStyle/>
            <a:p>
              <a:pPr algn="ctr"/>
              <a:r>
                <a:rPr lang="nl-NL" sz="800" b="1" kern="1200" err="1">
                  <a:solidFill>
                    <a:srgbClr val="0A1D3D"/>
                  </a:solidFill>
                  <a:latin typeface="Tahoma" panose="020B0604030504040204" pitchFamily="34" charset="0"/>
                  <a:ea typeface="Tahoma" panose="020B0604030504040204" pitchFamily="34" charset="0"/>
                  <a:cs typeface="Tahoma" panose="020B0604030504040204" pitchFamily="34" charset="0"/>
                </a:rPr>
                <a:t>Textual</a:t>
              </a:r>
              <a:r>
                <a:rPr lang="nl-NL" b="1">
                  <a:latin typeface="Tahoma" panose="020B0604030504040204" pitchFamily="34" charset="0"/>
                  <a:ea typeface="Tahoma" panose="020B0604030504040204" pitchFamily="34" charset="0"/>
                  <a:cs typeface="Tahoma" panose="020B0604030504040204" pitchFamily="34" charset="0"/>
                </a:rPr>
                <a:t> </a:t>
              </a:r>
              <a:r>
                <a:rPr lang="nl-NL" sz="800" b="1" kern="1200">
                  <a:solidFill>
                    <a:srgbClr val="0A1D3D"/>
                  </a:solidFill>
                  <a:latin typeface="Tahoma" panose="020B0604030504040204" pitchFamily="34" charset="0"/>
                  <a:ea typeface="Tahoma" panose="020B0604030504040204" pitchFamily="34" charset="0"/>
                  <a:cs typeface="Tahoma" panose="020B0604030504040204" pitchFamily="34" charset="0"/>
                </a:rPr>
                <a:t>features</a:t>
              </a:r>
              <a:endParaRPr lang="nl-BE" sz="800" b="1" kern="12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788923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F1CC72-7A8C-E903-8F5A-B0F2E5CF034A}"/>
              </a:ext>
            </a:extLst>
          </p:cNvPr>
          <p:cNvSpPr>
            <a:spLocks noGrp="1"/>
          </p:cNvSpPr>
          <p:nvPr>
            <p:ph type="title"/>
          </p:nvPr>
        </p:nvSpPr>
        <p:spPr/>
        <p:txBody>
          <a:bodyPr/>
          <a:lstStyle/>
          <a:p>
            <a:r>
              <a:rPr lang="nl-NL" err="1"/>
              <a:t>HYPErparameter</a:t>
            </a:r>
            <a:r>
              <a:rPr lang="nl-NL"/>
              <a:t> </a:t>
            </a:r>
            <a:r>
              <a:rPr lang="nl-NL" err="1"/>
              <a:t>tuning</a:t>
            </a:r>
            <a:endParaRPr lang="nl-BE"/>
          </a:p>
        </p:txBody>
      </p:sp>
      <p:sp>
        <p:nvSpPr>
          <p:cNvPr id="4" name="TextBox 3">
            <a:extLst>
              <a:ext uri="{FF2B5EF4-FFF2-40B4-BE49-F238E27FC236}">
                <a16:creationId xmlns:a16="http://schemas.microsoft.com/office/drawing/2014/main" id="{D665147A-02A9-2C70-58FF-A721F537773F}"/>
              </a:ext>
            </a:extLst>
          </p:cNvPr>
          <p:cNvSpPr txBox="1"/>
          <p:nvPr/>
        </p:nvSpPr>
        <p:spPr>
          <a:xfrm>
            <a:off x="295423" y="1569226"/>
            <a:ext cx="1983545" cy="307777"/>
          </a:xfrm>
          <a:prstGeom prst="rect">
            <a:avLst/>
          </a:prstGeom>
          <a:noFill/>
        </p:spPr>
        <p:txBody>
          <a:bodyPr wrap="square" rtlCol="0">
            <a:spAutoFit/>
          </a:bodyPr>
          <a:lstStyle/>
          <a:p>
            <a:pPr algn="ctr"/>
            <a:r>
              <a:rPr lang="en-GB" b="1" dirty="0">
                <a:solidFill>
                  <a:srgbClr val="242F58"/>
                </a:solidFill>
                <a:latin typeface="Tahoma" panose="020B0604030504040204" pitchFamily="34" charset="0"/>
                <a:ea typeface="Tahoma" panose="020B0604030504040204" pitchFamily="34" charset="0"/>
                <a:cs typeface="Tahoma" panose="020B0604030504040204" pitchFamily="34" charset="0"/>
              </a:rPr>
              <a:t>Linear Regression</a:t>
            </a:r>
          </a:p>
        </p:txBody>
      </p:sp>
      <p:sp>
        <p:nvSpPr>
          <p:cNvPr id="5" name="TextBox 4">
            <a:extLst>
              <a:ext uri="{FF2B5EF4-FFF2-40B4-BE49-F238E27FC236}">
                <a16:creationId xmlns:a16="http://schemas.microsoft.com/office/drawing/2014/main" id="{83765778-0B6F-6BEE-C0D1-4A543F59A1EB}"/>
              </a:ext>
            </a:extLst>
          </p:cNvPr>
          <p:cNvSpPr txBox="1"/>
          <p:nvPr/>
        </p:nvSpPr>
        <p:spPr>
          <a:xfrm>
            <a:off x="0" y="1877003"/>
            <a:ext cx="2574389" cy="923330"/>
          </a:xfrm>
          <a:prstGeom prst="rect">
            <a:avLst/>
          </a:prstGeom>
          <a:noFill/>
        </p:spPr>
        <p:txBody>
          <a:bodyPr wrap="square" rtlCol="0">
            <a:spAutoFit/>
          </a:bodyPr>
          <a:lstStyle/>
          <a:p>
            <a:pPr algn="ctr">
              <a:spcAft>
                <a:spcPts val="300"/>
              </a:spcAft>
            </a:pPr>
            <a:r>
              <a:rPr lang="en-GB" sz="1100" b="1" dirty="0" err="1">
                <a:solidFill>
                  <a:srgbClr val="242F58"/>
                </a:solidFill>
                <a:latin typeface="Tahoma" panose="020B0604030504040204" pitchFamily="34" charset="0"/>
                <a:ea typeface="Tahoma" panose="020B0604030504040204" pitchFamily="34" charset="0"/>
                <a:cs typeface="Tahoma" panose="020B0604030504040204" pitchFamily="34" charset="0"/>
              </a:rPr>
              <a:t>Regparam</a:t>
            </a:r>
            <a:endPar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[0,0.1,0.05,</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0.01</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,0.005,0.001]</a:t>
            </a:r>
          </a:p>
          <a:p>
            <a:pPr algn="ctr">
              <a:spcBef>
                <a:spcPts val="600"/>
              </a:spcBef>
              <a:spcAft>
                <a:spcPts val="300"/>
              </a:spcAft>
            </a:pPr>
            <a:r>
              <a:rPr lang="en-GB" sz="1100" dirty="0" err="1">
                <a:solidFill>
                  <a:srgbClr val="242F58"/>
                </a:solidFill>
                <a:latin typeface="Tahoma" panose="020B0604030504040204" pitchFamily="34" charset="0"/>
                <a:ea typeface="Tahoma" panose="020B0604030504040204" pitchFamily="34" charset="0"/>
                <a:cs typeface="Tahoma" panose="020B0604030504040204" pitchFamily="34" charset="0"/>
              </a:rPr>
              <a:t>ElasticNet</a:t>
            </a:r>
            <a:endPar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0</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 0.5, 1]</a:t>
            </a:r>
          </a:p>
        </p:txBody>
      </p:sp>
      <p:sp>
        <p:nvSpPr>
          <p:cNvPr id="8" name="TextBox 7">
            <a:extLst>
              <a:ext uri="{FF2B5EF4-FFF2-40B4-BE49-F238E27FC236}">
                <a16:creationId xmlns:a16="http://schemas.microsoft.com/office/drawing/2014/main" id="{9FF1C0C6-8CBD-45D6-03ED-762BC04B0666}"/>
              </a:ext>
            </a:extLst>
          </p:cNvPr>
          <p:cNvSpPr txBox="1"/>
          <p:nvPr/>
        </p:nvSpPr>
        <p:spPr>
          <a:xfrm>
            <a:off x="2377442" y="1569226"/>
            <a:ext cx="1983545" cy="307777"/>
          </a:xfrm>
          <a:prstGeom prst="rect">
            <a:avLst/>
          </a:prstGeom>
          <a:noFill/>
        </p:spPr>
        <p:txBody>
          <a:bodyPr wrap="square" rtlCol="0">
            <a:spAutoFit/>
          </a:bodyPr>
          <a:lstStyle/>
          <a:p>
            <a:pPr algn="ctr"/>
            <a:r>
              <a:rPr lang="en-GB" b="1" dirty="0">
                <a:solidFill>
                  <a:srgbClr val="242F58"/>
                </a:solidFill>
                <a:latin typeface="Tahoma" panose="020B0604030504040204" pitchFamily="34" charset="0"/>
                <a:ea typeface="Tahoma" panose="020B0604030504040204" pitchFamily="34" charset="0"/>
                <a:cs typeface="Tahoma" panose="020B0604030504040204" pitchFamily="34" charset="0"/>
              </a:rPr>
              <a:t>Decision Tree</a:t>
            </a:r>
          </a:p>
        </p:txBody>
      </p:sp>
      <p:sp>
        <p:nvSpPr>
          <p:cNvPr id="9" name="TextBox 8">
            <a:extLst>
              <a:ext uri="{FF2B5EF4-FFF2-40B4-BE49-F238E27FC236}">
                <a16:creationId xmlns:a16="http://schemas.microsoft.com/office/drawing/2014/main" id="{F14AF7C9-B2C1-7CA7-5718-3BDB94694BEA}"/>
              </a:ext>
            </a:extLst>
          </p:cNvPr>
          <p:cNvSpPr txBox="1"/>
          <p:nvPr/>
        </p:nvSpPr>
        <p:spPr>
          <a:xfrm>
            <a:off x="2088320" y="1877003"/>
            <a:ext cx="2574389" cy="1831271"/>
          </a:xfrm>
          <a:prstGeom prst="rect">
            <a:avLst/>
          </a:prstGeom>
          <a:noFill/>
        </p:spPr>
        <p:txBody>
          <a:bodyPr wrap="square" rtlCol="0">
            <a:spAutoFit/>
          </a:bodyPr>
          <a:lstStyle/>
          <a:p>
            <a:pPr algn="ctr">
              <a:spcAft>
                <a:spcPts val="300"/>
              </a:spcAft>
            </a:pPr>
            <a:r>
              <a:rPr lang="en-GB" sz="1100" b="1" dirty="0" err="1">
                <a:solidFill>
                  <a:srgbClr val="242F58"/>
                </a:solidFill>
                <a:latin typeface="Tahoma" panose="020B0604030504040204" pitchFamily="34" charset="0"/>
                <a:ea typeface="Tahoma" panose="020B0604030504040204" pitchFamily="34" charset="0"/>
                <a:cs typeface="Tahoma" panose="020B0604030504040204" pitchFamily="34" charset="0"/>
              </a:rPr>
              <a:t>MaxDepth</a:t>
            </a:r>
            <a:endPar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3</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,5,8,15,20,30]</a:t>
            </a:r>
          </a:p>
          <a:p>
            <a:pPr algn="ctr">
              <a:spcAft>
                <a:spcPts val="300"/>
              </a:spcAft>
            </a:pPr>
            <a:r>
              <a:rPr lang="en-GB" sz="1100" dirty="0" err="1">
                <a:solidFill>
                  <a:srgbClr val="242F58"/>
                </a:solidFill>
                <a:latin typeface="Tahoma" panose="020B0604030504040204" pitchFamily="34" charset="0"/>
                <a:ea typeface="Tahoma" panose="020B0604030504040204" pitchFamily="34" charset="0"/>
                <a:cs typeface="Tahoma" panose="020B0604030504040204" pitchFamily="34" charset="0"/>
              </a:rPr>
              <a:t>MinInstancesPerNode</a:t>
            </a:r>
            <a:endPar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[1, 5, 10, 25,</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50</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 100]</a:t>
            </a:r>
          </a:p>
          <a:p>
            <a:pPr algn="ctr">
              <a:spcAft>
                <a:spcPts val="300"/>
              </a:spcAft>
            </a:pPr>
            <a:r>
              <a:rPr lang="en-GB" sz="1100" dirty="0" err="1">
                <a:solidFill>
                  <a:srgbClr val="242F58"/>
                </a:solidFill>
                <a:latin typeface="Tahoma" panose="020B0604030504040204" pitchFamily="34" charset="0"/>
                <a:ea typeface="Tahoma" panose="020B0604030504040204" pitchFamily="34" charset="0"/>
                <a:cs typeface="Tahoma" panose="020B0604030504040204" pitchFamily="34" charset="0"/>
              </a:rPr>
              <a:t>MinInfoGain</a:t>
            </a:r>
            <a:endPar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0</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 0.1]</a:t>
            </a:r>
          </a:p>
          <a:p>
            <a:pPr algn="ctr">
              <a:spcAft>
                <a:spcPts val="300"/>
              </a:spcAft>
            </a:pPr>
            <a:r>
              <a:rPr lang="en-GB" sz="1100" dirty="0" err="1">
                <a:solidFill>
                  <a:srgbClr val="242F58"/>
                </a:solidFill>
                <a:latin typeface="Tahoma" panose="020B0604030504040204" pitchFamily="34" charset="0"/>
                <a:ea typeface="Tahoma" panose="020B0604030504040204" pitchFamily="34" charset="0"/>
                <a:cs typeface="Tahoma" panose="020B0604030504040204" pitchFamily="34" charset="0"/>
              </a:rPr>
              <a:t>MaxBins</a:t>
            </a:r>
            <a:endPar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16</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,32]</a:t>
            </a:r>
          </a:p>
        </p:txBody>
      </p:sp>
      <p:sp>
        <p:nvSpPr>
          <p:cNvPr id="10" name="TextBox 9">
            <a:extLst>
              <a:ext uri="{FF2B5EF4-FFF2-40B4-BE49-F238E27FC236}">
                <a16:creationId xmlns:a16="http://schemas.microsoft.com/office/drawing/2014/main" id="{1A9B38EA-6266-389C-6341-91442FADE41F}"/>
              </a:ext>
            </a:extLst>
          </p:cNvPr>
          <p:cNvSpPr txBox="1"/>
          <p:nvPr/>
        </p:nvSpPr>
        <p:spPr>
          <a:xfrm>
            <a:off x="4459461" y="1569226"/>
            <a:ext cx="1983545" cy="307777"/>
          </a:xfrm>
          <a:prstGeom prst="rect">
            <a:avLst/>
          </a:prstGeom>
          <a:noFill/>
        </p:spPr>
        <p:txBody>
          <a:bodyPr wrap="square" rtlCol="0">
            <a:spAutoFit/>
          </a:bodyPr>
          <a:lstStyle/>
          <a:p>
            <a:pPr algn="ctr"/>
            <a:r>
              <a:rPr lang="en-GB" b="1" dirty="0">
                <a:solidFill>
                  <a:srgbClr val="242F58"/>
                </a:solidFill>
                <a:latin typeface="Tahoma" panose="020B0604030504040204" pitchFamily="34" charset="0"/>
                <a:ea typeface="Tahoma" panose="020B0604030504040204" pitchFamily="34" charset="0"/>
                <a:cs typeface="Tahoma" panose="020B0604030504040204" pitchFamily="34" charset="0"/>
              </a:rPr>
              <a:t>Random Forest</a:t>
            </a:r>
          </a:p>
        </p:txBody>
      </p:sp>
      <p:sp>
        <p:nvSpPr>
          <p:cNvPr id="11" name="TextBox 10">
            <a:extLst>
              <a:ext uri="{FF2B5EF4-FFF2-40B4-BE49-F238E27FC236}">
                <a16:creationId xmlns:a16="http://schemas.microsoft.com/office/drawing/2014/main" id="{AB93925A-4C87-D519-F116-08867E348CD4}"/>
              </a:ext>
            </a:extLst>
          </p:cNvPr>
          <p:cNvSpPr txBox="1"/>
          <p:nvPr/>
        </p:nvSpPr>
        <p:spPr>
          <a:xfrm>
            <a:off x="4167188" y="1877003"/>
            <a:ext cx="2574389" cy="2454518"/>
          </a:xfrm>
          <a:prstGeom prst="rect">
            <a:avLst/>
          </a:prstGeom>
          <a:noFill/>
        </p:spPr>
        <p:txBody>
          <a:bodyPr wrap="square" rtlCol="0">
            <a:spAutoFit/>
          </a:bodyPr>
          <a:lstStyle/>
          <a:p>
            <a:pPr algn="ctr">
              <a:spcAft>
                <a:spcPts val="300"/>
              </a:spcAft>
            </a:pPr>
            <a:r>
              <a:rPr lang="en-GB" sz="1100" b="1" err="1">
                <a:solidFill>
                  <a:srgbClr val="242F58"/>
                </a:solidFill>
                <a:latin typeface="Tahoma" panose="020B0604030504040204" pitchFamily="34" charset="0"/>
                <a:ea typeface="Tahoma" panose="020B0604030504040204" pitchFamily="34" charset="0"/>
                <a:cs typeface="Tahoma" panose="020B0604030504040204" pitchFamily="34" charset="0"/>
              </a:rPr>
              <a:t>MaxDepth</a:t>
            </a:r>
            <a:endParaRPr lang="en-GB" sz="1100" b="1">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[2,3,5,</a:t>
            </a:r>
            <a:r>
              <a:rPr lang="en-GB" sz="1100" b="1">
                <a:solidFill>
                  <a:srgbClr val="242F58"/>
                </a:solidFill>
                <a:latin typeface="Tahoma" panose="020B0604030504040204" pitchFamily="34" charset="0"/>
                <a:ea typeface="Tahoma" panose="020B0604030504040204" pitchFamily="34" charset="0"/>
                <a:cs typeface="Tahoma" panose="020B0604030504040204" pitchFamily="34" charset="0"/>
              </a:rPr>
              <a:t>7</a:t>
            </a: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a:t>
            </a:r>
          </a:p>
          <a:p>
            <a:pPr algn="ctr">
              <a:spcAft>
                <a:spcPts val="300"/>
              </a:spcAft>
            </a:pPr>
            <a:r>
              <a:rPr lang="en-GB" sz="1100" err="1">
                <a:solidFill>
                  <a:srgbClr val="242F58"/>
                </a:solidFill>
                <a:latin typeface="Tahoma" panose="020B0604030504040204" pitchFamily="34" charset="0"/>
                <a:ea typeface="Tahoma" panose="020B0604030504040204" pitchFamily="34" charset="0"/>
                <a:cs typeface="Tahoma" panose="020B0604030504040204" pitchFamily="34" charset="0"/>
              </a:rPr>
              <a:t>MinInstancesPerNode</a:t>
            </a:r>
            <a:endParaRPr lang="en-GB" sz="110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[1,5,</a:t>
            </a:r>
            <a:r>
              <a:rPr lang="en-GB" sz="1100" b="1">
                <a:solidFill>
                  <a:srgbClr val="242F58"/>
                </a:solidFill>
                <a:latin typeface="Tahoma" panose="020B0604030504040204" pitchFamily="34" charset="0"/>
                <a:ea typeface="Tahoma" panose="020B0604030504040204" pitchFamily="34" charset="0"/>
                <a:cs typeface="Tahoma" panose="020B0604030504040204" pitchFamily="34" charset="0"/>
              </a:rPr>
              <a:t>10</a:t>
            </a: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a:t>
            </a:r>
          </a:p>
          <a:p>
            <a:pPr algn="ctr">
              <a:spcAft>
                <a:spcPts val="300"/>
              </a:spcAft>
            </a:pPr>
            <a:r>
              <a:rPr lang="en-GB" sz="1100" err="1">
                <a:solidFill>
                  <a:srgbClr val="242F58"/>
                </a:solidFill>
                <a:latin typeface="Tahoma" panose="020B0604030504040204" pitchFamily="34" charset="0"/>
                <a:ea typeface="Tahoma" panose="020B0604030504040204" pitchFamily="34" charset="0"/>
                <a:cs typeface="Tahoma" panose="020B0604030504040204" pitchFamily="34" charset="0"/>
              </a:rPr>
              <a:t>featureSubsetStrategy</a:t>
            </a:r>
            <a:endParaRPr lang="en-GB" sz="110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a:t>
            </a:r>
            <a:r>
              <a:rPr lang="en-GB" sz="1100" b="1">
                <a:solidFill>
                  <a:srgbClr val="242F58"/>
                </a:solidFill>
                <a:latin typeface="Tahoma" panose="020B0604030504040204" pitchFamily="34" charset="0"/>
                <a:ea typeface="Tahoma" panose="020B0604030504040204" pitchFamily="34" charset="0"/>
                <a:cs typeface="Tahoma" panose="020B0604030504040204" pitchFamily="34" charset="0"/>
              </a:rPr>
              <a:t>p/3</a:t>
            </a: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a:t>
            </a:r>
          </a:p>
          <a:p>
            <a:pPr algn="ctr">
              <a:spcAft>
                <a:spcPts val="300"/>
              </a:spcAft>
            </a:pPr>
            <a:r>
              <a:rPr lang="en-GB" sz="1100" err="1">
                <a:solidFill>
                  <a:srgbClr val="242F58"/>
                </a:solidFill>
                <a:latin typeface="Tahoma" panose="020B0604030504040204" pitchFamily="34" charset="0"/>
                <a:ea typeface="Tahoma" panose="020B0604030504040204" pitchFamily="34" charset="0"/>
                <a:cs typeface="Tahoma" panose="020B0604030504040204" pitchFamily="34" charset="0"/>
              </a:rPr>
              <a:t>subsamplingRate</a:t>
            </a:r>
            <a:endParaRPr lang="en-GB" sz="110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[0.5,0.75,</a:t>
            </a:r>
            <a:r>
              <a:rPr lang="en-GB" sz="1100" b="1">
                <a:solidFill>
                  <a:srgbClr val="242F58"/>
                </a:solidFill>
                <a:latin typeface="Tahoma" panose="020B0604030504040204" pitchFamily="34" charset="0"/>
                <a:ea typeface="Tahoma" panose="020B0604030504040204" pitchFamily="34" charset="0"/>
                <a:cs typeface="Tahoma" panose="020B0604030504040204" pitchFamily="34" charset="0"/>
              </a:rPr>
              <a:t>1</a:t>
            </a: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a:t>
            </a:r>
          </a:p>
          <a:p>
            <a:pPr algn="ctr">
              <a:spcBef>
                <a:spcPts val="600"/>
              </a:spcBef>
              <a:spcAft>
                <a:spcPts val="300"/>
              </a:spcAft>
            </a:pPr>
            <a:r>
              <a:rPr lang="en-GB" sz="1100" err="1">
                <a:solidFill>
                  <a:srgbClr val="242F58"/>
                </a:solidFill>
                <a:latin typeface="Tahoma" panose="020B0604030504040204" pitchFamily="34" charset="0"/>
                <a:ea typeface="Tahoma" panose="020B0604030504040204" pitchFamily="34" charset="0"/>
                <a:cs typeface="Tahoma" panose="020B0604030504040204" pitchFamily="34" charset="0"/>
              </a:rPr>
              <a:t>numTrees</a:t>
            </a:r>
            <a:endParaRPr lang="en-GB" sz="110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a:t>
            </a:r>
            <a:r>
              <a:rPr lang="en-GB" sz="1100" b="1">
                <a:solidFill>
                  <a:srgbClr val="242F58"/>
                </a:solidFill>
                <a:latin typeface="Tahoma" panose="020B0604030504040204" pitchFamily="34" charset="0"/>
                <a:ea typeface="Tahoma" panose="020B0604030504040204" pitchFamily="34" charset="0"/>
                <a:cs typeface="Tahoma" panose="020B0604030504040204" pitchFamily="34" charset="0"/>
              </a:rPr>
              <a:t>150</a:t>
            </a:r>
            <a:r>
              <a:rPr lang="en-GB" sz="1100">
                <a:solidFill>
                  <a:srgbClr val="242F58"/>
                </a:solidFill>
                <a:latin typeface="Tahoma" panose="020B0604030504040204" pitchFamily="34" charset="0"/>
                <a:ea typeface="Tahoma" panose="020B0604030504040204" pitchFamily="34" charset="0"/>
                <a:cs typeface="Tahoma" panose="020B0604030504040204" pitchFamily="34" charset="0"/>
              </a:rPr>
              <a:t>]</a:t>
            </a:r>
          </a:p>
          <a:p>
            <a:pPr algn="ctr"/>
            <a:endParaRPr lang="en-GB" sz="1100">
              <a:solidFill>
                <a:srgbClr val="242F58"/>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9FD9241-6DA6-22BA-EC74-3B713B1ECE42}"/>
              </a:ext>
            </a:extLst>
          </p:cNvPr>
          <p:cNvSpPr txBox="1"/>
          <p:nvPr/>
        </p:nvSpPr>
        <p:spPr>
          <a:xfrm>
            <a:off x="6541479" y="1569226"/>
            <a:ext cx="1983545" cy="307777"/>
          </a:xfrm>
          <a:prstGeom prst="rect">
            <a:avLst/>
          </a:prstGeom>
          <a:noFill/>
        </p:spPr>
        <p:txBody>
          <a:bodyPr wrap="square" rtlCol="0">
            <a:spAutoFit/>
          </a:bodyPr>
          <a:lstStyle/>
          <a:p>
            <a:pPr algn="ctr"/>
            <a:r>
              <a:rPr lang="en-GB" b="1" dirty="0">
                <a:solidFill>
                  <a:srgbClr val="242F58"/>
                </a:solidFill>
                <a:latin typeface="Tahoma" panose="020B0604030504040204" pitchFamily="34" charset="0"/>
                <a:ea typeface="Tahoma" panose="020B0604030504040204" pitchFamily="34" charset="0"/>
                <a:cs typeface="Tahoma" panose="020B0604030504040204" pitchFamily="34" charset="0"/>
              </a:rPr>
              <a:t>Gradient Boosting</a:t>
            </a:r>
          </a:p>
        </p:txBody>
      </p:sp>
      <p:sp>
        <p:nvSpPr>
          <p:cNvPr id="6" name="TextBox 5">
            <a:extLst>
              <a:ext uri="{FF2B5EF4-FFF2-40B4-BE49-F238E27FC236}">
                <a16:creationId xmlns:a16="http://schemas.microsoft.com/office/drawing/2014/main" id="{B2727F72-586B-226E-1E8D-C0AA7BBBA949}"/>
              </a:ext>
            </a:extLst>
          </p:cNvPr>
          <p:cNvSpPr txBox="1"/>
          <p:nvPr/>
        </p:nvSpPr>
        <p:spPr>
          <a:xfrm>
            <a:off x="6246056" y="1877003"/>
            <a:ext cx="2574389" cy="1831271"/>
          </a:xfrm>
          <a:prstGeom prst="rect">
            <a:avLst/>
          </a:prstGeom>
          <a:noFill/>
        </p:spPr>
        <p:txBody>
          <a:bodyPr wrap="square" rtlCol="0">
            <a:spAutoFit/>
          </a:bodyPr>
          <a:lstStyle/>
          <a:p>
            <a:pPr algn="ctr">
              <a:spcAft>
                <a:spcPts val="300"/>
              </a:spcAft>
            </a:pPr>
            <a:r>
              <a:rPr lang="en-GB" sz="1100" b="1" dirty="0" err="1">
                <a:solidFill>
                  <a:srgbClr val="242F58"/>
                </a:solidFill>
                <a:latin typeface="Tahoma" panose="020B0604030504040204" pitchFamily="34" charset="0"/>
                <a:ea typeface="Tahoma" panose="020B0604030504040204" pitchFamily="34" charset="0"/>
                <a:cs typeface="Tahoma" panose="020B0604030504040204" pitchFamily="34" charset="0"/>
              </a:rPr>
              <a:t>MaxDepth</a:t>
            </a:r>
            <a:endPar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2</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,4,6]</a:t>
            </a:r>
          </a:p>
          <a:p>
            <a:pPr algn="ctr">
              <a:spcAft>
                <a:spcPts val="300"/>
              </a:spcAft>
            </a:pPr>
            <a:r>
              <a:rPr lang="en-GB" sz="1100" dirty="0" err="1">
                <a:solidFill>
                  <a:srgbClr val="242F58"/>
                </a:solidFill>
                <a:latin typeface="Tahoma" panose="020B0604030504040204" pitchFamily="34" charset="0"/>
                <a:ea typeface="Tahoma" panose="020B0604030504040204" pitchFamily="34" charset="0"/>
                <a:cs typeface="Tahoma" panose="020B0604030504040204" pitchFamily="34" charset="0"/>
              </a:rPr>
              <a:t>MaxIter</a:t>
            </a:r>
            <a:endPar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[10,20,30,</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50</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,100]</a:t>
            </a:r>
          </a:p>
          <a:p>
            <a:pPr algn="ctr">
              <a:spcAft>
                <a:spcPts val="300"/>
              </a:spcAft>
            </a:pPr>
            <a:r>
              <a:rPr lang="en-GB" sz="1100" dirty="0" err="1">
                <a:solidFill>
                  <a:srgbClr val="242F58"/>
                </a:solidFill>
                <a:latin typeface="Tahoma" panose="020B0604030504040204" pitchFamily="34" charset="0"/>
                <a:ea typeface="Tahoma" panose="020B0604030504040204" pitchFamily="34" charset="0"/>
                <a:cs typeface="Tahoma" panose="020B0604030504040204" pitchFamily="34" charset="0"/>
              </a:rPr>
              <a:t>stepSize</a:t>
            </a:r>
            <a:endPar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Aft>
                <a:spcPts val="600"/>
              </a:spcAft>
            </a:pP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0.1</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a:t>
            </a:r>
          </a:p>
          <a:p>
            <a:pPr algn="ctr">
              <a:spcAft>
                <a:spcPts val="300"/>
              </a:spcAft>
            </a:pPr>
            <a:r>
              <a:rPr lang="en-GB" sz="1100" dirty="0" err="1">
                <a:solidFill>
                  <a:srgbClr val="242F58"/>
                </a:solidFill>
                <a:latin typeface="Tahoma" panose="020B0604030504040204" pitchFamily="34" charset="0"/>
                <a:ea typeface="Tahoma" panose="020B0604030504040204" pitchFamily="34" charset="0"/>
                <a:cs typeface="Tahoma" panose="020B0604030504040204" pitchFamily="34" charset="0"/>
              </a:rPr>
              <a:t>MaxBins</a:t>
            </a:r>
            <a:endPar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a:t>
            </a:r>
            <a:r>
              <a:rPr lang="en-GB" sz="1100" b="1" dirty="0">
                <a:solidFill>
                  <a:srgbClr val="242F58"/>
                </a:solidFill>
                <a:latin typeface="Tahoma" panose="020B0604030504040204" pitchFamily="34" charset="0"/>
                <a:ea typeface="Tahoma" panose="020B0604030504040204" pitchFamily="34" charset="0"/>
                <a:cs typeface="Tahoma" panose="020B0604030504040204" pitchFamily="34" charset="0"/>
              </a:rPr>
              <a:t>32</a:t>
            </a:r>
            <a:r>
              <a:rPr lang="en-GB" sz="1100" dirty="0">
                <a:solidFill>
                  <a:srgbClr val="242F58"/>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137142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MODEL COMPARISON</a:t>
            </a:r>
          </a:p>
        </p:txBody>
      </p:sp>
      <p:graphicFrame>
        <p:nvGraphicFramePr>
          <p:cNvPr id="3" name="Table 2">
            <a:extLst>
              <a:ext uri="{FF2B5EF4-FFF2-40B4-BE49-F238E27FC236}">
                <a16:creationId xmlns:a16="http://schemas.microsoft.com/office/drawing/2014/main" id="{2E35F77A-9BE4-9FFD-66FA-125E5FAB7107}"/>
              </a:ext>
            </a:extLst>
          </p:cNvPr>
          <p:cNvGraphicFramePr>
            <a:graphicFrameLocks noGrp="1"/>
          </p:cNvGraphicFramePr>
          <p:nvPr>
            <p:extLst>
              <p:ext uri="{D42A27DB-BD31-4B8C-83A1-F6EECF244321}">
                <p14:modId xmlns:p14="http://schemas.microsoft.com/office/powerpoint/2010/main" val="1917409542"/>
              </p:ext>
            </p:extLst>
          </p:nvPr>
        </p:nvGraphicFramePr>
        <p:xfrm>
          <a:off x="401232" y="2120411"/>
          <a:ext cx="3197853" cy="1706004"/>
        </p:xfrm>
        <a:graphic>
          <a:graphicData uri="http://schemas.openxmlformats.org/drawingml/2006/table">
            <a:tbl>
              <a:tblPr firstRow="1" bandRow="1">
                <a:tableStyleId>{2FF4BB1D-9B9B-497A-A6D5-F217B081F8ED}</a:tableStyleId>
              </a:tblPr>
              <a:tblGrid>
                <a:gridCol w="2019616">
                  <a:extLst>
                    <a:ext uri="{9D8B030D-6E8A-4147-A177-3AD203B41FA5}">
                      <a16:colId xmlns:a16="http://schemas.microsoft.com/office/drawing/2014/main" val="3494403006"/>
                    </a:ext>
                  </a:extLst>
                </a:gridCol>
                <a:gridCol w="1178237">
                  <a:extLst>
                    <a:ext uri="{9D8B030D-6E8A-4147-A177-3AD203B41FA5}">
                      <a16:colId xmlns:a16="http://schemas.microsoft.com/office/drawing/2014/main" val="1297222483"/>
                    </a:ext>
                  </a:extLst>
                </a:gridCol>
              </a:tblGrid>
              <a:tr h="284334">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Model</a:t>
                      </a:r>
                    </a:p>
                  </a:txBody>
                  <a:tcPr anchor="ctr">
                    <a:solidFill>
                      <a:srgbClr val="242F58"/>
                    </a:solidFill>
                  </a:tcPr>
                </a:tc>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RMSE</a:t>
                      </a:r>
                    </a:p>
                  </a:txBody>
                  <a:tcPr anchor="ctr">
                    <a:solidFill>
                      <a:srgbClr val="242F58"/>
                    </a:solidFill>
                  </a:tcPr>
                </a:tc>
                <a:extLst>
                  <a:ext uri="{0D108BD9-81ED-4DB2-BD59-A6C34878D82A}">
                    <a16:rowId xmlns:a16="http://schemas.microsoft.com/office/drawing/2014/main" val="794842143"/>
                  </a:ext>
                </a:extLst>
              </a:tr>
              <a:tr h="284334">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Linear Regression</a:t>
                      </a:r>
                    </a:p>
                  </a:txBody>
                  <a:tcPr anchor="ctr">
                    <a:solidFill>
                      <a:srgbClr val="242F58"/>
                    </a:solidFill>
                  </a:tcPr>
                </a:tc>
                <a:tc>
                  <a:txBody>
                    <a:bodyPr/>
                    <a:lstStyle/>
                    <a:p>
                      <a:pPr algn="ctr"/>
                      <a:r>
                        <a:rPr lang="en-GB" sz="1100" b="0" i="0" u="none" strike="noStrike" cap="none">
                          <a:solidFill>
                            <a:srgbClr val="000000"/>
                          </a:solidFill>
                          <a:effectLst/>
                          <a:latin typeface="Arial"/>
                          <a:ea typeface="Arial"/>
                          <a:cs typeface="Arial"/>
                          <a:sym typeface="Arial"/>
                        </a:rPr>
                        <a:t>0.1112</a:t>
                      </a:r>
                      <a:endParaRPr lang="en-GB" sz="1100" b="0" i="0" u="none" strike="noStrike" cap="none">
                        <a:solidFill>
                          <a:srgbClr val="000000"/>
                        </a:solidFill>
                        <a:effectLst/>
                        <a:latin typeface="Arial"/>
                        <a:ea typeface="Tahoma" panose="020B0604030504040204" pitchFamily="34" charset="0"/>
                        <a:cs typeface="Arial"/>
                        <a:sym typeface="Arial"/>
                      </a:endParaRPr>
                    </a:p>
                  </a:txBody>
                  <a:tcPr anchor="ctr"/>
                </a:tc>
                <a:extLst>
                  <a:ext uri="{0D108BD9-81ED-4DB2-BD59-A6C34878D82A}">
                    <a16:rowId xmlns:a16="http://schemas.microsoft.com/office/drawing/2014/main" val="1973991357"/>
                  </a:ext>
                </a:extLst>
              </a:tr>
              <a:tr h="284334">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Decision Tree</a:t>
                      </a:r>
                    </a:p>
                  </a:txBody>
                  <a:tcPr anchor="ctr">
                    <a:solidFill>
                      <a:srgbClr val="242F58"/>
                    </a:solidFill>
                  </a:tcP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Arial"/>
                          <a:cs typeface="Arial"/>
                          <a:sym typeface="Arial"/>
                        </a:rPr>
                        <a:t>0.0953</a:t>
                      </a:r>
                      <a:endParaRPr lang="en-GB" sz="1100" b="0" i="0" u="none" strike="noStrike" cap="none">
                        <a:solidFill>
                          <a:srgbClr val="000000"/>
                        </a:solidFill>
                        <a:effectLst/>
                        <a:latin typeface="Arial"/>
                        <a:ea typeface="Tahoma" panose="020B0604030504040204" pitchFamily="34" charset="0"/>
                        <a:cs typeface="Arial"/>
                        <a:sym typeface="Arial"/>
                      </a:endParaRPr>
                    </a:p>
                  </a:txBody>
                  <a:tcPr anchor="ctr"/>
                </a:tc>
                <a:extLst>
                  <a:ext uri="{0D108BD9-81ED-4DB2-BD59-A6C34878D82A}">
                    <a16:rowId xmlns:a16="http://schemas.microsoft.com/office/drawing/2014/main" val="341627845"/>
                  </a:ext>
                </a:extLst>
              </a:tr>
              <a:tr h="284334">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Gradient Boosting</a:t>
                      </a:r>
                    </a:p>
                  </a:txBody>
                  <a:tcPr anchor="ctr">
                    <a:solidFill>
                      <a:srgbClr val="242F58"/>
                    </a:solidFill>
                  </a:tcPr>
                </a:tc>
                <a:tc>
                  <a:txBody>
                    <a:bodyPr/>
                    <a:lstStyle/>
                    <a:p>
                      <a:pPr algn="ctr"/>
                      <a:r>
                        <a:rPr lang="en-GB" sz="1100" b="0" i="0" u="none" strike="noStrike" cap="none">
                          <a:solidFill>
                            <a:srgbClr val="000000"/>
                          </a:solidFill>
                          <a:effectLst/>
                          <a:latin typeface="Arial"/>
                          <a:ea typeface="Tahoma" panose="020B0604030504040204" pitchFamily="34" charset="0"/>
                          <a:cs typeface="Arial"/>
                          <a:sym typeface="Arial"/>
                        </a:rPr>
                        <a:t>0.0933</a:t>
                      </a:r>
                    </a:p>
                  </a:txBody>
                  <a:tcPr anchor="ctr"/>
                </a:tc>
                <a:extLst>
                  <a:ext uri="{0D108BD9-81ED-4DB2-BD59-A6C34878D82A}">
                    <a16:rowId xmlns:a16="http://schemas.microsoft.com/office/drawing/2014/main" val="1897529146"/>
                  </a:ext>
                </a:extLst>
              </a:tr>
              <a:tr h="284334">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Random Forest</a:t>
                      </a:r>
                    </a:p>
                  </a:txBody>
                  <a:tcPr anchor="ctr">
                    <a:solidFill>
                      <a:srgbClr val="242F58"/>
                    </a:solidFill>
                  </a:tcPr>
                </a:tc>
                <a:tc>
                  <a:txBody>
                    <a:bodyPr/>
                    <a:lstStyle/>
                    <a:p>
                      <a:pPr algn="ctr"/>
                      <a:r>
                        <a:rPr lang="en-GB" sz="1100" b="1" i="0" u="none" strike="noStrike" cap="none">
                          <a:solidFill>
                            <a:srgbClr val="000000"/>
                          </a:solidFill>
                          <a:effectLst/>
                          <a:latin typeface="Arial"/>
                          <a:ea typeface="Arial"/>
                          <a:cs typeface="Arial"/>
                          <a:sym typeface="Arial"/>
                        </a:rPr>
                        <a:t>0.0911</a:t>
                      </a:r>
                      <a:endParaRPr lang="en-GB" sz="1100" b="1" i="0" u="none" strike="noStrike" cap="none">
                        <a:solidFill>
                          <a:srgbClr val="000000"/>
                        </a:solidFill>
                        <a:effectLst/>
                        <a:latin typeface="Arial"/>
                        <a:ea typeface="Tahoma" panose="020B0604030504040204" pitchFamily="34" charset="0"/>
                        <a:cs typeface="Arial"/>
                        <a:sym typeface="Arial"/>
                      </a:endParaRPr>
                    </a:p>
                  </a:txBody>
                  <a:tcPr anchor="ctr"/>
                </a:tc>
                <a:extLst>
                  <a:ext uri="{0D108BD9-81ED-4DB2-BD59-A6C34878D82A}">
                    <a16:rowId xmlns:a16="http://schemas.microsoft.com/office/drawing/2014/main" val="2328956296"/>
                  </a:ext>
                </a:extLst>
              </a:tr>
              <a:tr h="284334">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AutoGluon</a:t>
                      </a:r>
                    </a:p>
                  </a:txBody>
                  <a:tcPr anchor="ctr">
                    <a:solidFill>
                      <a:schemeClr val="tx1">
                        <a:lumMod val="50000"/>
                        <a:lumOff val="50000"/>
                      </a:schemeClr>
                    </a:solidFill>
                  </a:tcPr>
                </a:tc>
                <a:tc>
                  <a:txBody>
                    <a:bodyPr/>
                    <a:lstStyle/>
                    <a:p>
                      <a:pPr algn="ctr"/>
                      <a:r>
                        <a:rPr lang="en-GB" sz="1100" b="0" i="0" u="none" strike="noStrike" cap="none">
                          <a:solidFill>
                            <a:srgbClr val="000000"/>
                          </a:solidFill>
                          <a:effectLst/>
                          <a:latin typeface="Arial"/>
                          <a:ea typeface="Arial"/>
                          <a:cs typeface="Arial"/>
                          <a:sym typeface="Arial"/>
                        </a:rPr>
                        <a:t>0.0817</a:t>
                      </a:r>
                      <a:endParaRPr lang="en-GB" sz="1100" b="0" i="0" u="none" strike="noStrike" cap="none">
                        <a:solidFill>
                          <a:srgbClr val="000000"/>
                        </a:solidFill>
                        <a:effectLst/>
                        <a:latin typeface="Arial"/>
                        <a:ea typeface="Tahoma" panose="020B0604030504040204" pitchFamily="34" charset="0"/>
                        <a:cs typeface="Arial"/>
                        <a:sym typeface="Arial"/>
                      </a:endParaRPr>
                    </a:p>
                  </a:txBody>
                  <a:tcPr anchor="ctr"/>
                </a:tc>
                <a:extLst>
                  <a:ext uri="{0D108BD9-81ED-4DB2-BD59-A6C34878D82A}">
                    <a16:rowId xmlns:a16="http://schemas.microsoft.com/office/drawing/2014/main" val="3271482566"/>
                  </a:ext>
                </a:extLst>
              </a:tr>
            </a:tbl>
          </a:graphicData>
        </a:graphic>
      </p:graphicFrame>
      <p:sp>
        <p:nvSpPr>
          <p:cNvPr id="4" name="TextBox 3">
            <a:extLst>
              <a:ext uri="{FF2B5EF4-FFF2-40B4-BE49-F238E27FC236}">
                <a16:creationId xmlns:a16="http://schemas.microsoft.com/office/drawing/2014/main" id="{CAB3312E-CE4A-42EF-47B8-D59461EE8E54}"/>
              </a:ext>
            </a:extLst>
          </p:cNvPr>
          <p:cNvSpPr txBox="1"/>
          <p:nvPr/>
        </p:nvSpPr>
        <p:spPr>
          <a:xfrm>
            <a:off x="466781" y="1674055"/>
            <a:ext cx="3066757" cy="307777"/>
          </a:xfrm>
          <a:prstGeom prst="rect">
            <a:avLst/>
          </a:prstGeom>
          <a:noFill/>
        </p:spPr>
        <p:txBody>
          <a:bodyPr wrap="square" rtlCol="0">
            <a:spAutoFit/>
          </a:bodyPr>
          <a:lstStyle/>
          <a:p>
            <a:r>
              <a:rPr lang="en-GB" b="1">
                <a:solidFill>
                  <a:srgbClr val="0F1A42"/>
                </a:solidFill>
                <a:latin typeface="Tahoma" panose="020B0604030504040204" pitchFamily="34" charset="0"/>
                <a:ea typeface="Tahoma" panose="020B0604030504040204" pitchFamily="34" charset="0"/>
                <a:cs typeface="Tahoma" panose="020B0604030504040204" pitchFamily="34" charset="0"/>
              </a:rPr>
              <a:t>Based on cross-validation score</a:t>
            </a:r>
          </a:p>
        </p:txBody>
      </p:sp>
      <p:graphicFrame>
        <p:nvGraphicFramePr>
          <p:cNvPr id="5" name="Table 4">
            <a:extLst>
              <a:ext uri="{FF2B5EF4-FFF2-40B4-BE49-F238E27FC236}">
                <a16:creationId xmlns:a16="http://schemas.microsoft.com/office/drawing/2014/main" id="{DEBCCF06-1ED1-BEFF-2640-06388AB5EA37}"/>
              </a:ext>
            </a:extLst>
          </p:cNvPr>
          <p:cNvGraphicFramePr>
            <a:graphicFrameLocks noGrp="1"/>
          </p:cNvGraphicFramePr>
          <p:nvPr>
            <p:extLst>
              <p:ext uri="{D42A27DB-BD31-4B8C-83A1-F6EECF244321}">
                <p14:modId xmlns:p14="http://schemas.microsoft.com/office/powerpoint/2010/main" val="132025555"/>
              </p:ext>
            </p:extLst>
          </p:nvPr>
        </p:nvGraphicFramePr>
        <p:xfrm>
          <a:off x="4337337" y="2475719"/>
          <a:ext cx="4086663" cy="568668"/>
        </p:xfrm>
        <a:graphic>
          <a:graphicData uri="http://schemas.openxmlformats.org/drawingml/2006/table">
            <a:tbl>
              <a:tblPr firstRow="1" bandRow="1">
                <a:tableStyleId>{2FF4BB1D-9B9B-497A-A6D5-F217B081F8ED}</a:tableStyleId>
              </a:tblPr>
              <a:tblGrid>
                <a:gridCol w="1225907">
                  <a:extLst>
                    <a:ext uri="{9D8B030D-6E8A-4147-A177-3AD203B41FA5}">
                      <a16:colId xmlns:a16="http://schemas.microsoft.com/office/drawing/2014/main" val="3494403006"/>
                    </a:ext>
                  </a:extLst>
                </a:gridCol>
                <a:gridCol w="715189">
                  <a:extLst>
                    <a:ext uri="{9D8B030D-6E8A-4147-A177-3AD203B41FA5}">
                      <a16:colId xmlns:a16="http://schemas.microsoft.com/office/drawing/2014/main" val="1297222483"/>
                    </a:ext>
                  </a:extLst>
                </a:gridCol>
                <a:gridCol w="715189">
                  <a:extLst>
                    <a:ext uri="{9D8B030D-6E8A-4147-A177-3AD203B41FA5}">
                      <a16:colId xmlns:a16="http://schemas.microsoft.com/office/drawing/2014/main" val="1657396413"/>
                    </a:ext>
                  </a:extLst>
                </a:gridCol>
                <a:gridCol w="715189">
                  <a:extLst>
                    <a:ext uri="{9D8B030D-6E8A-4147-A177-3AD203B41FA5}">
                      <a16:colId xmlns:a16="http://schemas.microsoft.com/office/drawing/2014/main" val="1363601854"/>
                    </a:ext>
                  </a:extLst>
                </a:gridCol>
                <a:gridCol w="715189">
                  <a:extLst>
                    <a:ext uri="{9D8B030D-6E8A-4147-A177-3AD203B41FA5}">
                      <a16:colId xmlns:a16="http://schemas.microsoft.com/office/drawing/2014/main" val="3478566048"/>
                    </a:ext>
                  </a:extLst>
                </a:gridCol>
              </a:tblGrid>
              <a:tr h="284334">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Model</a:t>
                      </a:r>
                    </a:p>
                  </a:txBody>
                  <a:tcPr anchor="ctr">
                    <a:solidFill>
                      <a:srgbClr val="242F58"/>
                    </a:solidFill>
                  </a:tcPr>
                </a:tc>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RMSE</a:t>
                      </a:r>
                    </a:p>
                  </a:txBody>
                  <a:tcPr anchor="ctr">
                    <a:solidFill>
                      <a:srgbClr val="242F58"/>
                    </a:solidFill>
                  </a:tcPr>
                </a:tc>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MSE</a:t>
                      </a:r>
                    </a:p>
                  </a:txBody>
                  <a:tcPr anchor="ctr">
                    <a:solidFill>
                      <a:srgbClr val="242F58"/>
                    </a:solidFill>
                  </a:tcPr>
                </a:tc>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MAE</a:t>
                      </a:r>
                    </a:p>
                  </a:txBody>
                  <a:tcPr anchor="ctr">
                    <a:solidFill>
                      <a:srgbClr val="242F58"/>
                    </a:solidFill>
                  </a:tcPr>
                </a:tc>
                <a:tc>
                  <a:txBody>
                    <a:bodyPr/>
                    <a:lstStyle/>
                    <a:p>
                      <a:pPr algn="ct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R</a:t>
                      </a:r>
                      <a:r>
                        <a:rPr lang="en-GB" sz="1100" b="1" baseline="30000">
                          <a:solidFill>
                            <a:schemeClr val="accent5"/>
                          </a:solidFill>
                          <a:latin typeface="Tahoma" panose="020B0604030504040204" pitchFamily="34" charset="0"/>
                          <a:ea typeface="Tahoma" panose="020B0604030504040204" pitchFamily="34" charset="0"/>
                          <a:cs typeface="Tahoma" panose="020B0604030504040204" pitchFamily="34" charset="0"/>
                        </a:rPr>
                        <a:t>2</a:t>
                      </a:r>
                    </a:p>
                  </a:txBody>
                  <a:tcPr anchor="ctr">
                    <a:solidFill>
                      <a:srgbClr val="242F58"/>
                    </a:solidFill>
                  </a:tcPr>
                </a:tc>
                <a:extLst>
                  <a:ext uri="{0D108BD9-81ED-4DB2-BD59-A6C34878D82A}">
                    <a16:rowId xmlns:a16="http://schemas.microsoft.com/office/drawing/2014/main" val="794842143"/>
                  </a:ext>
                </a:extLst>
              </a:tr>
              <a:tr h="28433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100" b="1">
                          <a:solidFill>
                            <a:schemeClr val="accent5"/>
                          </a:solidFill>
                          <a:latin typeface="Tahoma" panose="020B0604030504040204" pitchFamily="34" charset="0"/>
                          <a:ea typeface="Tahoma" panose="020B0604030504040204" pitchFamily="34" charset="0"/>
                          <a:cs typeface="Tahoma" panose="020B0604030504040204" pitchFamily="34" charset="0"/>
                        </a:rPr>
                        <a:t>AutoGluon</a:t>
                      </a:r>
                    </a:p>
                  </a:txBody>
                  <a:tcPr anchor="ctr">
                    <a:solidFill>
                      <a:schemeClr val="tx1">
                        <a:lumMod val="50000"/>
                        <a:lumOff val="50000"/>
                      </a:schemeClr>
                    </a:solidFill>
                  </a:tcP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Tahoma" panose="020B0604030504040204" pitchFamily="34" charset="0"/>
                          <a:cs typeface="Arial"/>
                          <a:sym typeface="Arial"/>
                        </a:rPr>
                        <a:t>0.1600</a:t>
                      </a:r>
                    </a:p>
                  </a:txBody>
                  <a:tcPr anchor="ct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Tahoma" panose="020B0604030504040204" pitchFamily="34" charset="0"/>
                          <a:cs typeface="Arial"/>
                          <a:sym typeface="Arial"/>
                        </a:rPr>
                        <a:t>0.0256</a:t>
                      </a:r>
                    </a:p>
                  </a:txBody>
                  <a:tcPr anchor="ctr"/>
                </a:tc>
                <a:tc>
                  <a:txBody>
                    <a:bodyPr/>
                    <a:lstStyle/>
                    <a:p>
                      <a:pPr marR="0" algn="ctr" rtl="0">
                        <a:lnSpc>
                          <a:spcPct val="100000"/>
                        </a:lnSpc>
                        <a:spcBef>
                          <a:spcPts val="0"/>
                        </a:spcBef>
                        <a:spcAft>
                          <a:spcPts val="0"/>
                        </a:spcAft>
                        <a:buClr>
                          <a:srgbClr val="000000"/>
                        </a:buClr>
                        <a:buFont typeface="Arial"/>
                      </a:pPr>
                      <a:r>
                        <a:rPr lang="en-GB" sz="1100" b="0" i="0" u="none" strike="noStrike" cap="none">
                          <a:solidFill>
                            <a:srgbClr val="000000"/>
                          </a:solidFill>
                          <a:effectLst/>
                          <a:latin typeface="Arial"/>
                          <a:ea typeface="Tahoma" panose="020B0604030504040204" pitchFamily="34" charset="0"/>
                          <a:cs typeface="Arial"/>
                          <a:sym typeface="Arial"/>
                        </a:rPr>
                        <a:t>0.0978</a:t>
                      </a:r>
                    </a:p>
                  </a:txBody>
                  <a:tcPr anchor="ctr"/>
                </a:tc>
                <a:tc>
                  <a:txBody>
                    <a:bodyPr/>
                    <a:lstStyle/>
                    <a:p>
                      <a:pPr marR="0" algn="ctr" rtl="0">
                        <a:lnSpc>
                          <a:spcPct val="100000"/>
                        </a:lnSpc>
                        <a:spcBef>
                          <a:spcPts val="0"/>
                        </a:spcBef>
                        <a:spcAft>
                          <a:spcPts val="0"/>
                        </a:spcAft>
                        <a:buClr>
                          <a:srgbClr val="000000"/>
                        </a:buClr>
                        <a:buFont typeface="Arial"/>
                      </a:pPr>
                      <a:r>
                        <a:rPr lang="en-GB" sz="1100" b="0" i="0" u="none" strike="noStrike" cap="none" dirty="0">
                          <a:solidFill>
                            <a:srgbClr val="000000"/>
                          </a:solidFill>
                          <a:effectLst/>
                          <a:latin typeface="Arial"/>
                          <a:ea typeface="Tahoma" panose="020B0604030504040204" pitchFamily="34" charset="0"/>
                          <a:cs typeface="Arial"/>
                          <a:sym typeface="Arial"/>
                        </a:rPr>
                        <a:t>0.4405</a:t>
                      </a:r>
                    </a:p>
                  </a:txBody>
                  <a:tcPr anchor="ctr"/>
                </a:tc>
                <a:extLst>
                  <a:ext uri="{0D108BD9-81ED-4DB2-BD59-A6C34878D82A}">
                    <a16:rowId xmlns:a16="http://schemas.microsoft.com/office/drawing/2014/main" val="2081954996"/>
                  </a:ext>
                </a:extLst>
              </a:tr>
            </a:tbl>
          </a:graphicData>
        </a:graphic>
      </p:graphicFrame>
      <p:sp>
        <p:nvSpPr>
          <p:cNvPr id="6" name="TextBox 5">
            <a:extLst>
              <a:ext uri="{FF2B5EF4-FFF2-40B4-BE49-F238E27FC236}">
                <a16:creationId xmlns:a16="http://schemas.microsoft.com/office/drawing/2014/main" id="{268193C6-BA80-95C8-35FF-6436690DA614}"/>
              </a:ext>
            </a:extLst>
          </p:cNvPr>
          <p:cNvSpPr txBox="1"/>
          <p:nvPr/>
        </p:nvSpPr>
        <p:spPr>
          <a:xfrm>
            <a:off x="4781741" y="2119415"/>
            <a:ext cx="3197853" cy="307777"/>
          </a:xfrm>
          <a:prstGeom prst="rect">
            <a:avLst/>
          </a:prstGeom>
          <a:noFill/>
        </p:spPr>
        <p:txBody>
          <a:bodyPr wrap="square" rtlCol="0">
            <a:spAutoFit/>
          </a:bodyPr>
          <a:lstStyle/>
          <a:p>
            <a:pPr algn="ctr"/>
            <a:r>
              <a:rPr lang="en-GB" b="1">
                <a:solidFill>
                  <a:srgbClr val="0F1A42"/>
                </a:solidFill>
                <a:latin typeface="Tahoma" panose="020B0604030504040204" pitchFamily="34" charset="0"/>
                <a:ea typeface="Tahoma" panose="020B0604030504040204" pitchFamily="34" charset="0"/>
                <a:cs typeface="Tahoma" panose="020B0604030504040204" pitchFamily="34" charset="0"/>
              </a:rPr>
              <a:t>Best model score on test set</a:t>
            </a:r>
          </a:p>
        </p:txBody>
      </p:sp>
    </p:spTree>
    <p:extLst>
      <p:ext uri="{BB962C8B-B14F-4D97-AF65-F5344CB8AC3E}">
        <p14:creationId xmlns:p14="http://schemas.microsoft.com/office/powerpoint/2010/main" val="3207914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SHAP — </a:t>
            </a:r>
            <a:r>
              <a:rPr lang="en-GB" err="1"/>
              <a:t>AutoGluon</a:t>
            </a:r>
            <a:endParaRPr lang="en-GB"/>
          </a:p>
        </p:txBody>
      </p:sp>
      <p:pic>
        <p:nvPicPr>
          <p:cNvPr id="1026" name="Picture 2">
            <a:extLst>
              <a:ext uri="{FF2B5EF4-FFF2-40B4-BE49-F238E27FC236}">
                <a16:creationId xmlns:a16="http://schemas.microsoft.com/office/drawing/2014/main" id="{FA199820-A576-8D24-66B5-A4A3E0809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111" y="786503"/>
            <a:ext cx="3650117" cy="4356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448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FURTHER CONSIDERATIONS / improvements</a:t>
            </a:r>
          </a:p>
        </p:txBody>
      </p:sp>
      <p:sp>
        <p:nvSpPr>
          <p:cNvPr id="3" name="TextBox 2">
            <a:extLst>
              <a:ext uri="{FF2B5EF4-FFF2-40B4-BE49-F238E27FC236}">
                <a16:creationId xmlns:a16="http://schemas.microsoft.com/office/drawing/2014/main" id="{704AF013-E194-81D8-0804-18FD586C4F41}"/>
              </a:ext>
            </a:extLst>
          </p:cNvPr>
          <p:cNvSpPr txBox="1"/>
          <p:nvPr/>
        </p:nvSpPr>
        <p:spPr>
          <a:xfrm>
            <a:off x="574857" y="1363727"/>
            <a:ext cx="8235314" cy="2723823"/>
          </a:xfrm>
          <a:prstGeom prst="rect">
            <a:avLst/>
          </a:prstGeom>
          <a:noFill/>
        </p:spPr>
        <p:txBody>
          <a:bodyPr wrap="square" rtlCol="0">
            <a:spAutoFit/>
          </a:bodyPr>
          <a:lstStyle/>
          <a:p>
            <a:pPr marL="342900" indent="-342900">
              <a:buFont typeface="+mj-lt"/>
              <a:buAutoNum type="arabicPeriod"/>
            </a:pPr>
            <a:r>
              <a:rPr lang="en-GB" b="1" dirty="0">
                <a:solidFill>
                  <a:srgbClr val="0F1A42"/>
                </a:solidFill>
                <a:latin typeface="Tahoma" panose="020B0604030504040204" pitchFamily="34" charset="0"/>
                <a:ea typeface="Tahoma" panose="020B0604030504040204" pitchFamily="34" charset="0"/>
                <a:cs typeface="Tahoma" panose="020B0604030504040204" pitchFamily="34" charset="0"/>
              </a:rPr>
              <a:t>Engagement rate calculations currently include only initial comments</a:t>
            </a:r>
          </a:p>
          <a:p>
            <a:pPr marL="705150" indent="-342900">
              <a:spcBef>
                <a:spcPts val="600"/>
              </a:spcBef>
              <a:spcAft>
                <a:spcPts val="600"/>
              </a:spcAft>
              <a:buFont typeface="Arial" panose="020B0604020202020204" pitchFamily="34" charset="0"/>
              <a:buChar char="•"/>
            </a:pPr>
            <a:r>
              <a:rPr lang="en-GB" dirty="0">
                <a:solidFill>
                  <a:srgbClr val="0F1A42"/>
                </a:solidFill>
                <a:latin typeface="Tahoma" panose="020B0604030504040204" pitchFamily="34" charset="0"/>
                <a:ea typeface="Tahoma" panose="020B0604030504040204" pitchFamily="34" charset="0"/>
                <a:cs typeface="Tahoma" panose="020B0604030504040204" pitchFamily="34" charset="0"/>
              </a:rPr>
              <a:t>Replies were not included, this should be done to be fully correct</a:t>
            </a:r>
          </a:p>
          <a:p>
            <a:pPr marL="705150" indent="-342900">
              <a:spcAft>
                <a:spcPts val="600"/>
              </a:spcAft>
              <a:buFont typeface="Arial" panose="020B0604020202020204" pitchFamily="34" charset="0"/>
              <a:buChar char="•"/>
            </a:pPr>
            <a:r>
              <a:rPr lang="en-GB" dirty="0">
                <a:solidFill>
                  <a:srgbClr val="0F1A42"/>
                </a:solidFill>
                <a:latin typeface="Tahoma" panose="020B0604030504040204" pitchFamily="34" charset="0"/>
                <a:ea typeface="Tahoma" panose="020B0604030504040204" pitchFamily="34" charset="0"/>
                <a:cs typeface="Tahoma" panose="020B0604030504040204" pitchFamily="34" charset="0"/>
              </a:rPr>
              <a:t>On average this raises the number of comments by 8.3% </a:t>
            </a:r>
            <a:endParaRPr lang="en-GB" dirty="0">
              <a:solidFill>
                <a:srgbClr val="0F1A42"/>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705150" indent="-342900">
              <a:spcAft>
                <a:spcPts val="600"/>
              </a:spcAft>
              <a:buFont typeface="Arial" panose="020B0604020202020204" pitchFamily="34" charset="0"/>
              <a:buChar char="•"/>
            </a:pPr>
            <a:r>
              <a:rPr lang="en-GB" b="1" dirty="0">
                <a:solidFill>
                  <a:srgbClr val="0F1A42"/>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BUT:</a:t>
            </a:r>
            <a:r>
              <a:rPr lang="en-GB" dirty="0">
                <a:solidFill>
                  <a:srgbClr val="0F1A42"/>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after deducting company responses (not considered follower engagement), only 6.4%</a:t>
            </a:r>
            <a:endParaRPr lang="en-GB" b="1" dirty="0">
              <a:solidFill>
                <a:srgbClr val="0F1A42"/>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startAt="2"/>
            </a:pPr>
            <a:r>
              <a:rPr lang="en-GB" b="1" dirty="0">
                <a:solidFill>
                  <a:srgbClr val="0F1A42"/>
                </a:solidFill>
                <a:latin typeface="Tahoma" panose="020B0604030504040204" pitchFamily="34" charset="0"/>
                <a:ea typeface="Tahoma" panose="020B0604030504040204" pitchFamily="34" charset="0"/>
                <a:cs typeface="Tahoma" panose="020B0604030504040204" pitchFamily="34" charset="0"/>
              </a:rPr>
              <a:t>Still some autocorrelation / non-stationarity in the data when modelling</a:t>
            </a:r>
          </a:p>
          <a:p>
            <a:pPr marL="705150" indent="-342900">
              <a:spcBef>
                <a:spcPts val="600"/>
              </a:spcBef>
              <a:spcAft>
                <a:spcPts val="600"/>
              </a:spcAft>
              <a:buFont typeface="Arial" panose="020B0604020202020204" pitchFamily="34" charset="0"/>
              <a:buChar char="•"/>
            </a:pPr>
            <a:r>
              <a:rPr lang="en-GB" dirty="0">
                <a:solidFill>
                  <a:srgbClr val="0F1A42"/>
                </a:solidFill>
                <a:latin typeface="Tahoma" panose="020B0604030504040204" pitchFamily="34" charset="0"/>
                <a:ea typeface="Tahoma" panose="020B0604030504040204" pitchFamily="34" charset="0"/>
                <a:cs typeface="Tahoma" panose="020B0604030504040204" pitchFamily="34" charset="0"/>
              </a:rPr>
              <a:t>Make scores on the test set a lot worse, should be explored</a:t>
            </a:r>
          </a:p>
          <a:p>
            <a:pPr marL="705150" indent="-342900">
              <a:spcBef>
                <a:spcPts val="600"/>
              </a:spcBef>
              <a:spcAft>
                <a:spcPts val="600"/>
              </a:spcAft>
              <a:buFont typeface="Arial" panose="020B0604020202020204" pitchFamily="34" charset="0"/>
              <a:buChar char="•"/>
            </a:pPr>
            <a:r>
              <a:rPr lang="en-GB" dirty="0">
                <a:solidFill>
                  <a:srgbClr val="0F1A42"/>
                </a:solidFill>
                <a:latin typeface="Tahoma" panose="020B0604030504040204" pitchFamily="34" charset="0"/>
                <a:ea typeface="Tahoma" panose="020B0604030504040204" pitchFamily="34" charset="0"/>
                <a:cs typeface="Tahoma" panose="020B0604030504040204" pitchFamily="34" charset="0"/>
              </a:rPr>
              <a:t>Note: explored time differencing but with little good results </a:t>
            </a:r>
          </a:p>
          <a:p>
            <a:pPr marL="342900" indent="-342900">
              <a:buFont typeface="+mj-lt"/>
              <a:buAutoNum type="arabicPeriod" startAt="3"/>
            </a:pPr>
            <a:r>
              <a:rPr lang="en-GB" b="1" dirty="0">
                <a:solidFill>
                  <a:srgbClr val="0F1A42"/>
                </a:solidFill>
                <a:latin typeface="Tahoma" panose="020B0604030504040204" pitchFamily="34" charset="0"/>
                <a:ea typeface="Tahoma" panose="020B0604030504040204" pitchFamily="34" charset="0"/>
                <a:cs typeface="Tahoma" panose="020B0604030504040204" pitchFamily="34" charset="0"/>
              </a:rPr>
              <a:t>Sentiment comments not included </a:t>
            </a:r>
          </a:p>
          <a:p>
            <a:pPr marL="705150" lvl="3" indent="-342900">
              <a:spcBef>
                <a:spcPts val="600"/>
              </a:spcBef>
              <a:spcAft>
                <a:spcPts val="600"/>
              </a:spcAft>
              <a:buFont typeface="Arial" panose="020B0604020202020204" pitchFamily="34" charset="0"/>
              <a:buChar char="•"/>
            </a:pPr>
            <a:r>
              <a:rPr lang="en-GB" dirty="0">
                <a:solidFill>
                  <a:srgbClr val="0F1A42"/>
                </a:solidFill>
                <a:latin typeface="Tahoma" panose="020B0604030504040204" pitchFamily="34" charset="0"/>
                <a:ea typeface="Tahoma" panose="020B0604030504040204" pitchFamily="34" charset="0"/>
                <a:cs typeface="Tahoma" panose="020B0604030504040204" pitchFamily="34" charset="0"/>
              </a:rPr>
              <a:t>Focus on drivers the company can directly influence (but found to be relevant in literature)</a:t>
            </a:r>
          </a:p>
        </p:txBody>
      </p:sp>
    </p:spTree>
    <p:extLst>
      <p:ext uri="{BB962C8B-B14F-4D97-AF65-F5344CB8AC3E}">
        <p14:creationId xmlns:p14="http://schemas.microsoft.com/office/powerpoint/2010/main" val="349949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128077B-5E05-103E-322C-868238E41096}"/>
              </a:ext>
            </a:extLst>
          </p:cNvPr>
          <p:cNvGrpSpPr/>
          <p:nvPr/>
        </p:nvGrpSpPr>
        <p:grpSpPr>
          <a:xfrm>
            <a:off x="108438" y="1513121"/>
            <a:ext cx="5802923" cy="2861986"/>
            <a:chOff x="108438" y="1513121"/>
            <a:chExt cx="5802923" cy="2861986"/>
          </a:xfrm>
        </p:grpSpPr>
        <p:pic>
          <p:nvPicPr>
            <p:cNvPr id="4" name="Picture 3">
              <a:extLst>
                <a:ext uri="{FF2B5EF4-FFF2-40B4-BE49-F238E27FC236}">
                  <a16:creationId xmlns:a16="http://schemas.microsoft.com/office/drawing/2014/main" id="{DC65DB66-DD93-ADE8-85B2-33D7FDCC45F1}"/>
                </a:ext>
              </a:extLst>
            </p:cNvPr>
            <p:cNvPicPr>
              <a:picLocks noChangeAspect="1"/>
            </p:cNvPicPr>
            <p:nvPr/>
          </p:nvPicPr>
          <p:blipFill>
            <a:blip r:embed="rId3"/>
            <a:srcRect/>
            <a:stretch/>
          </p:blipFill>
          <p:spPr>
            <a:xfrm>
              <a:off x="108438" y="1513121"/>
              <a:ext cx="5802923" cy="2861986"/>
            </a:xfrm>
            <a:prstGeom prst="rect">
              <a:avLst/>
            </a:prstGeom>
          </p:spPr>
        </p:pic>
        <p:grpSp>
          <p:nvGrpSpPr>
            <p:cNvPr id="10" name="Group 9">
              <a:extLst>
                <a:ext uri="{FF2B5EF4-FFF2-40B4-BE49-F238E27FC236}">
                  <a16:creationId xmlns:a16="http://schemas.microsoft.com/office/drawing/2014/main" id="{FC56D1AA-C9B0-5417-9B7D-7700A209DDCC}"/>
                </a:ext>
              </a:extLst>
            </p:cNvPr>
            <p:cNvGrpSpPr/>
            <p:nvPr/>
          </p:nvGrpSpPr>
          <p:grpSpPr>
            <a:xfrm>
              <a:off x="742659" y="1687184"/>
              <a:ext cx="811821" cy="446791"/>
              <a:chOff x="163539" y="1402080"/>
              <a:chExt cx="811821" cy="446791"/>
            </a:xfrm>
          </p:grpSpPr>
          <p:pic>
            <p:nvPicPr>
              <p:cNvPr id="5" name="Picture 4" descr="A logo on a black background&#10;&#10;Description automatically generated">
                <a:extLst>
                  <a:ext uri="{FF2B5EF4-FFF2-40B4-BE49-F238E27FC236}">
                    <a16:creationId xmlns:a16="http://schemas.microsoft.com/office/drawing/2014/main" id="{CC62DDE8-14D8-DA12-FDE0-160D61D75C0D}"/>
                  </a:ext>
                </a:extLst>
              </p:cNvPr>
              <p:cNvPicPr>
                <a:picLocks noChangeAspect="1"/>
              </p:cNvPicPr>
              <p:nvPr/>
            </p:nvPicPr>
            <p:blipFill rotWithShape="1">
              <a:blip r:embed="rId4"/>
              <a:srcRect l="10596" t="38994" r="10322" b="39251"/>
              <a:stretch/>
            </p:blipFill>
            <p:spPr>
              <a:xfrm>
                <a:off x="163539" y="1468890"/>
                <a:ext cx="556461" cy="102050"/>
              </a:xfrm>
              <a:prstGeom prst="rect">
                <a:avLst/>
              </a:prstGeom>
            </p:spPr>
          </p:pic>
          <p:pic>
            <p:nvPicPr>
              <p:cNvPr id="6" name="Picture 5" descr="A logo with blue and yellow stripes&#10;&#10;Description automatically generated">
                <a:extLst>
                  <a:ext uri="{FF2B5EF4-FFF2-40B4-BE49-F238E27FC236}">
                    <a16:creationId xmlns:a16="http://schemas.microsoft.com/office/drawing/2014/main" id="{714A24E8-44D5-975B-A194-F74A2891F580}"/>
                  </a:ext>
                </a:extLst>
              </p:cNvPr>
              <p:cNvPicPr>
                <a:picLocks noChangeAspect="1"/>
              </p:cNvPicPr>
              <p:nvPr/>
            </p:nvPicPr>
            <p:blipFill rotWithShape="1">
              <a:blip r:embed="rId5"/>
              <a:srcRect t="15551" b="16865"/>
              <a:stretch/>
            </p:blipFill>
            <p:spPr>
              <a:xfrm>
                <a:off x="163540" y="1570940"/>
                <a:ext cx="564142" cy="239831"/>
              </a:xfrm>
              <a:prstGeom prst="rect">
                <a:avLst/>
              </a:prstGeom>
            </p:spPr>
          </p:pic>
          <p:pic>
            <p:nvPicPr>
              <p:cNvPr id="9" name="Picture 8">
                <a:extLst>
                  <a:ext uri="{FF2B5EF4-FFF2-40B4-BE49-F238E27FC236}">
                    <a16:creationId xmlns:a16="http://schemas.microsoft.com/office/drawing/2014/main" id="{7D8A5ABF-DBC7-BDCE-F22F-C88D0AF75955}"/>
                  </a:ext>
                </a:extLst>
              </p:cNvPr>
              <p:cNvPicPr>
                <a:picLocks noChangeAspect="1"/>
              </p:cNvPicPr>
              <p:nvPr/>
            </p:nvPicPr>
            <p:blipFill>
              <a:blip r:embed="rId6"/>
              <a:stretch>
                <a:fillRect/>
              </a:stretch>
            </p:blipFill>
            <p:spPr>
              <a:xfrm>
                <a:off x="727682" y="1402080"/>
                <a:ext cx="247678" cy="446791"/>
              </a:xfrm>
              <a:prstGeom prst="rect">
                <a:avLst/>
              </a:prstGeom>
            </p:spPr>
          </p:pic>
        </p:grpSp>
      </p:grpSp>
      <p:grpSp>
        <p:nvGrpSpPr>
          <p:cNvPr id="31" name="Group 30">
            <a:extLst>
              <a:ext uri="{FF2B5EF4-FFF2-40B4-BE49-F238E27FC236}">
                <a16:creationId xmlns:a16="http://schemas.microsoft.com/office/drawing/2014/main" id="{A3F79858-824F-26AE-92D8-7CACA580AB43}"/>
              </a:ext>
            </a:extLst>
          </p:cNvPr>
          <p:cNvGrpSpPr/>
          <p:nvPr/>
        </p:nvGrpSpPr>
        <p:grpSpPr>
          <a:xfrm>
            <a:off x="108437" y="1513121"/>
            <a:ext cx="5802923" cy="2864638"/>
            <a:chOff x="108438" y="1517560"/>
            <a:chExt cx="5802923" cy="2864637"/>
          </a:xfrm>
        </p:grpSpPr>
        <p:pic>
          <p:nvPicPr>
            <p:cNvPr id="32" name="Picture 31">
              <a:extLst>
                <a:ext uri="{FF2B5EF4-FFF2-40B4-BE49-F238E27FC236}">
                  <a16:creationId xmlns:a16="http://schemas.microsoft.com/office/drawing/2014/main" id="{8D5C96F5-FC33-8B91-0A1A-694D6A68588D}"/>
                </a:ext>
              </a:extLst>
            </p:cNvPr>
            <p:cNvPicPr>
              <a:picLocks noChangeAspect="1"/>
            </p:cNvPicPr>
            <p:nvPr/>
          </p:nvPicPr>
          <p:blipFill>
            <a:blip r:embed="rId7"/>
            <a:srcRect/>
            <a:stretch/>
          </p:blipFill>
          <p:spPr>
            <a:xfrm>
              <a:off x="108438" y="1517560"/>
              <a:ext cx="5802923" cy="2864637"/>
            </a:xfrm>
            <a:prstGeom prst="rect">
              <a:avLst/>
            </a:prstGeom>
          </p:spPr>
        </p:pic>
        <p:grpSp>
          <p:nvGrpSpPr>
            <p:cNvPr id="33" name="Group 32">
              <a:extLst>
                <a:ext uri="{FF2B5EF4-FFF2-40B4-BE49-F238E27FC236}">
                  <a16:creationId xmlns:a16="http://schemas.microsoft.com/office/drawing/2014/main" id="{DD3FBE3D-D905-5719-DE10-79F0430A2A29}"/>
                </a:ext>
              </a:extLst>
            </p:cNvPr>
            <p:cNvGrpSpPr/>
            <p:nvPr/>
          </p:nvGrpSpPr>
          <p:grpSpPr>
            <a:xfrm>
              <a:off x="742659" y="1693534"/>
              <a:ext cx="811821" cy="446791"/>
              <a:chOff x="163539" y="1408430"/>
              <a:chExt cx="811821" cy="446791"/>
            </a:xfrm>
          </p:grpSpPr>
          <p:pic>
            <p:nvPicPr>
              <p:cNvPr id="34" name="Picture 33" descr="A logo on a black background&#10;&#10;Description automatically generated">
                <a:extLst>
                  <a:ext uri="{FF2B5EF4-FFF2-40B4-BE49-F238E27FC236}">
                    <a16:creationId xmlns:a16="http://schemas.microsoft.com/office/drawing/2014/main" id="{2426E36E-3B4D-25D8-B66C-2A41D94C0D82}"/>
                  </a:ext>
                </a:extLst>
              </p:cNvPr>
              <p:cNvPicPr>
                <a:picLocks noChangeAspect="1"/>
              </p:cNvPicPr>
              <p:nvPr/>
            </p:nvPicPr>
            <p:blipFill rotWithShape="1">
              <a:blip r:embed="rId4"/>
              <a:srcRect l="10596" t="38994" r="10322" b="39251"/>
              <a:stretch/>
            </p:blipFill>
            <p:spPr>
              <a:xfrm>
                <a:off x="163539" y="1475240"/>
                <a:ext cx="556461" cy="102050"/>
              </a:xfrm>
              <a:prstGeom prst="rect">
                <a:avLst/>
              </a:prstGeom>
            </p:spPr>
          </p:pic>
          <p:pic>
            <p:nvPicPr>
              <p:cNvPr id="35" name="Picture 34" descr="A logo with blue and yellow stripes&#10;&#10;Description automatically generated">
                <a:extLst>
                  <a:ext uri="{FF2B5EF4-FFF2-40B4-BE49-F238E27FC236}">
                    <a16:creationId xmlns:a16="http://schemas.microsoft.com/office/drawing/2014/main" id="{363CDEEA-056A-3C7D-8DEF-CB96EC95EC94}"/>
                  </a:ext>
                </a:extLst>
              </p:cNvPr>
              <p:cNvPicPr>
                <a:picLocks noChangeAspect="1"/>
              </p:cNvPicPr>
              <p:nvPr/>
            </p:nvPicPr>
            <p:blipFill rotWithShape="1">
              <a:blip r:embed="rId5"/>
              <a:srcRect t="15551" b="16865"/>
              <a:stretch/>
            </p:blipFill>
            <p:spPr>
              <a:xfrm>
                <a:off x="163540" y="1577290"/>
                <a:ext cx="564142" cy="239831"/>
              </a:xfrm>
              <a:prstGeom prst="rect">
                <a:avLst/>
              </a:prstGeom>
            </p:spPr>
          </p:pic>
          <p:pic>
            <p:nvPicPr>
              <p:cNvPr id="36" name="Picture 35">
                <a:extLst>
                  <a:ext uri="{FF2B5EF4-FFF2-40B4-BE49-F238E27FC236}">
                    <a16:creationId xmlns:a16="http://schemas.microsoft.com/office/drawing/2014/main" id="{EA0124B5-46FB-EA4E-B679-B4174FCD10D4}"/>
                  </a:ext>
                </a:extLst>
              </p:cNvPr>
              <p:cNvPicPr>
                <a:picLocks noChangeAspect="1"/>
              </p:cNvPicPr>
              <p:nvPr/>
            </p:nvPicPr>
            <p:blipFill>
              <a:blip r:embed="rId6"/>
              <a:stretch>
                <a:fillRect/>
              </a:stretch>
            </p:blipFill>
            <p:spPr>
              <a:xfrm>
                <a:off x="727682" y="1408430"/>
                <a:ext cx="247678" cy="446791"/>
              </a:xfrm>
              <a:prstGeom prst="rect">
                <a:avLst/>
              </a:prstGeom>
            </p:spPr>
          </p:pic>
        </p:grpSp>
      </p:grpSp>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Both COMPANIES share a Similar growth story</a:t>
            </a:r>
          </a:p>
        </p:txBody>
      </p:sp>
      <p:sp>
        <p:nvSpPr>
          <p:cNvPr id="8" name="TextBox 7">
            <a:extLst>
              <a:ext uri="{FF2B5EF4-FFF2-40B4-BE49-F238E27FC236}">
                <a16:creationId xmlns:a16="http://schemas.microsoft.com/office/drawing/2014/main" id="{85DDA93D-4730-428F-5641-16113E529787}"/>
              </a:ext>
            </a:extLst>
          </p:cNvPr>
          <p:cNvSpPr txBox="1"/>
          <p:nvPr/>
        </p:nvSpPr>
        <p:spPr>
          <a:xfrm>
            <a:off x="0" y="4774168"/>
            <a:ext cx="6414869" cy="338554"/>
          </a:xfrm>
          <a:prstGeom prst="rect">
            <a:avLst/>
          </a:prstGeom>
          <a:noFill/>
        </p:spPr>
        <p:txBody>
          <a:bodyPr wrap="square" rtlCol="0">
            <a:spAutoFit/>
          </a:bodyPr>
          <a:lstStyle/>
          <a:p>
            <a:r>
              <a:rPr lang="en-GB" sz="800" baseline="300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1</a:t>
            </a:r>
            <a:r>
              <a:rPr lang="en-GB" sz="8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Approximation using historical snapshots of follower counts: </a:t>
            </a:r>
            <a:r>
              <a:rPr lang="en-GB" sz="8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https://web.archive.org/</a:t>
            </a:r>
            <a:endParaRPr lang="en-GB" sz="8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a:p>
            <a:r>
              <a:rPr lang="en-GB" sz="800" baseline="300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2</a:t>
            </a:r>
            <a:r>
              <a:rPr lang="en-GB" sz="8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a:t>
            </a:r>
            <a:r>
              <a:rPr lang="en-GB" sz="8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https://www.id1.de/2021/05/11/20-best-airline-brands-on-instagram-in-2021/</a:t>
            </a:r>
            <a:endParaRPr lang="en-GB" sz="8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CBF76DA4-1F78-EE08-5682-4F01BEA4FC35}"/>
              </a:ext>
            </a:extLst>
          </p:cNvPr>
          <p:cNvSpPr txBox="1"/>
          <p:nvPr/>
        </p:nvSpPr>
        <p:spPr>
          <a:xfrm>
            <a:off x="5699760" y="1090746"/>
            <a:ext cx="3268980" cy="338554"/>
          </a:xfrm>
          <a:prstGeom prst="rect">
            <a:avLst/>
          </a:prstGeom>
          <a:noFill/>
        </p:spPr>
        <p:txBody>
          <a:bodyPr wrap="square" rtlCol="0">
            <a:spAutoFit/>
          </a:bodyPr>
          <a:lstStyle/>
          <a:p>
            <a:pPr algn="ctr"/>
            <a:r>
              <a:rPr lang="en-GB" sz="1600" b="1">
                <a:solidFill>
                  <a:srgbClr val="0A1D3D"/>
                </a:solidFill>
                <a:latin typeface="Tahoma" panose="020B0604030504040204" pitchFamily="34" charset="0"/>
                <a:ea typeface="Tahoma" panose="020B0604030504040204" pitchFamily="34" charset="0"/>
                <a:cs typeface="Tahoma" panose="020B0604030504040204" pitchFamily="34" charset="0"/>
              </a:rPr>
              <a:t>2021 Industry comparison</a:t>
            </a:r>
            <a:r>
              <a:rPr lang="en-GB" sz="1600" b="1" baseline="30000">
                <a:solidFill>
                  <a:srgbClr val="0A1D3D"/>
                </a:solidFill>
                <a:latin typeface="Tahoma" panose="020B0604030504040204" pitchFamily="34" charset="0"/>
                <a:ea typeface="Tahoma" panose="020B0604030504040204" pitchFamily="34" charset="0"/>
                <a:cs typeface="Tahoma" panose="020B0604030504040204" pitchFamily="34" charset="0"/>
              </a:rPr>
              <a:t>2</a:t>
            </a:r>
            <a:endParaRPr lang="en-GB" sz="1600" b="1">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C1C8ED39-AC71-E524-F863-52BCF2DA540D}"/>
              </a:ext>
            </a:extLst>
          </p:cNvPr>
          <p:cNvSpPr txBox="1"/>
          <p:nvPr/>
        </p:nvSpPr>
        <p:spPr>
          <a:xfrm>
            <a:off x="6018920" y="1713007"/>
            <a:ext cx="2630659" cy="2462213"/>
          </a:xfrm>
          <a:prstGeom prst="rect">
            <a:avLst/>
          </a:prstGeom>
          <a:noFill/>
        </p:spPr>
        <p:txBody>
          <a:bodyPr wrap="square" rtlCol="0">
            <a:spAutoFit/>
          </a:bodyPr>
          <a:lstStyle/>
          <a:p>
            <a:pPr marL="342900" indent="-342900">
              <a:buAutoNum type="arabicPeriod"/>
            </a:pPr>
            <a:r>
              <a:rPr lang="en-GB">
                <a:latin typeface="Tahoma" panose="020B0604030504040204" pitchFamily="34" charset="0"/>
                <a:ea typeface="Tahoma" panose="020B0604030504040204" pitchFamily="34" charset="0"/>
                <a:cs typeface="Tahoma" panose="020B0604030504040204" pitchFamily="34" charset="0"/>
              </a:rPr>
              <a:t>Emirates: 	5.5M</a:t>
            </a:r>
          </a:p>
          <a:p>
            <a:pPr marL="342900" indent="-342900">
              <a:buAutoNum type="arabicPeriod"/>
            </a:pPr>
            <a:r>
              <a:rPr lang="en-GB">
                <a:latin typeface="Tahoma" panose="020B0604030504040204" pitchFamily="34" charset="0"/>
                <a:ea typeface="Tahoma" panose="020B0604030504040204" pitchFamily="34" charset="0"/>
                <a:cs typeface="Tahoma" panose="020B0604030504040204" pitchFamily="34" charset="0"/>
              </a:rPr>
              <a:t>Qatar Airways:	3.4M</a:t>
            </a:r>
          </a:p>
          <a:p>
            <a:pPr marL="342900" indent="-342900">
              <a:buAutoNum type="arabicPeriod"/>
            </a:pPr>
            <a:r>
              <a:rPr lang="en-GB">
                <a:latin typeface="Tahoma" panose="020B0604030504040204" pitchFamily="34" charset="0"/>
                <a:ea typeface="Tahoma" panose="020B0604030504040204" pitchFamily="34" charset="0"/>
                <a:cs typeface="Tahoma" panose="020B0604030504040204" pitchFamily="34" charset="0"/>
              </a:rPr>
              <a:t>LATAM Airlines:	1.8M</a:t>
            </a:r>
          </a:p>
          <a:p>
            <a:pPr marL="342900" indent="-342900">
              <a:buAutoNum type="arabicPeriod"/>
            </a:pPr>
            <a:r>
              <a:rPr lang="en-GB">
                <a:latin typeface="Tahoma" panose="020B0604030504040204" pitchFamily="34" charset="0"/>
                <a:ea typeface="Tahoma" panose="020B0604030504040204" pitchFamily="34" charset="0"/>
                <a:cs typeface="Tahoma" panose="020B0604030504040204" pitchFamily="34" charset="0"/>
              </a:rPr>
              <a:t>Turkish Airlines:	1.8M</a:t>
            </a:r>
          </a:p>
          <a:p>
            <a:pPr marL="342900" indent="-342900">
              <a:buAutoNum type="arabicPeriod"/>
            </a:pPr>
            <a:r>
              <a:rPr lang="en-GB">
                <a:latin typeface="Tahoma" panose="020B0604030504040204" pitchFamily="34" charset="0"/>
                <a:ea typeface="Tahoma" panose="020B0604030504040204" pitchFamily="34" charset="0"/>
                <a:cs typeface="Tahoma" panose="020B0604030504040204" pitchFamily="34" charset="0"/>
              </a:rPr>
              <a:t>Etihad:		1.7M</a:t>
            </a:r>
          </a:p>
          <a:p>
            <a:pPr marL="342900" indent="-342900">
              <a:buClr>
                <a:srgbClr val="0A1D3D"/>
              </a:buClr>
              <a:buAutoNum type="arabicPeriod"/>
            </a:pPr>
            <a:r>
              <a:rPr lang="en-GB" b="1">
                <a:solidFill>
                  <a:srgbClr val="0A1D3D"/>
                </a:solidFill>
                <a:latin typeface="Tahoma" panose="020B0604030504040204" pitchFamily="34" charset="0"/>
                <a:ea typeface="Tahoma" panose="020B0604030504040204" pitchFamily="34" charset="0"/>
                <a:cs typeface="Tahoma" panose="020B0604030504040204" pitchFamily="34" charset="0"/>
              </a:rPr>
              <a:t>Lufthansa:	1.4M</a:t>
            </a:r>
          </a:p>
          <a:p>
            <a:pPr marL="342900" indent="-342900">
              <a:buAutoNum type="arabicPeriod"/>
            </a:pPr>
            <a:r>
              <a:rPr lang="en-GB">
                <a:latin typeface="Tahoma" panose="020B0604030504040204" pitchFamily="34" charset="0"/>
                <a:ea typeface="Tahoma" panose="020B0604030504040204" pitchFamily="34" charset="0"/>
                <a:cs typeface="Tahoma" panose="020B0604030504040204" pitchFamily="34" charset="0"/>
              </a:rPr>
              <a:t>KLM:		1.3M</a:t>
            </a:r>
          </a:p>
          <a:p>
            <a:pPr marL="342900" indent="-342900">
              <a:buClr>
                <a:srgbClr val="F99F1C"/>
              </a:buClr>
              <a:buAutoNum type="arabicPeriod"/>
            </a:pPr>
            <a:r>
              <a:rPr lang="en-GB" b="1">
                <a:solidFill>
                  <a:srgbClr val="F99F1C"/>
                </a:solidFill>
                <a:latin typeface="Tahoma" panose="020B0604030504040204" pitchFamily="34" charset="0"/>
                <a:ea typeface="Tahoma" panose="020B0604030504040204" pitchFamily="34" charset="0"/>
                <a:cs typeface="Tahoma" panose="020B0604030504040204" pitchFamily="34" charset="0"/>
              </a:rPr>
              <a:t>Singapore Air:	1.2M</a:t>
            </a:r>
          </a:p>
          <a:p>
            <a:pPr marL="342900" indent="-342900">
              <a:buAutoNum type="arabicPeriod"/>
            </a:pPr>
            <a:r>
              <a:rPr lang="en-GB">
                <a:latin typeface="Tahoma" panose="020B0604030504040204" pitchFamily="34" charset="0"/>
                <a:ea typeface="Tahoma" panose="020B0604030504040204" pitchFamily="34" charset="0"/>
                <a:cs typeface="Tahoma" panose="020B0604030504040204" pitchFamily="34" charset="0"/>
              </a:rPr>
              <a:t>Garuda Indonesia:	1.1M</a:t>
            </a:r>
          </a:p>
          <a:p>
            <a:pPr marL="342900" indent="-342900">
              <a:buAutoNum type="arabicPeriod"/>
            </a:pPr>
            <a:r>
              <a:rPr lang="en-GB">
                <a:latin typeface="Tahoma" panose="020B0604030504040204" pitchFamily="34" charset="0"/>
                <a:ea typeface="Tahoma" panose="020B0604030504040204" pitchFamily="34" charset="0"/>
                <a:cs typeface="Tahoma" panose="020B0604030504040204" pitchFamily="34" charset="0"/>
              </a:rPr>
              <a:t>Air France:	1.0M</a:t>
            </a:r>
          </a:p>
          <a:p>
            <a:pPr marL="342900" indent="-342900">
              <a:buAutoNum type="arabicPeriod"/>
            </a:pPr>
            <a:endParaRPr lang="en-GB">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35CEAB6B-58FD-E3BE-D9EA-24F4190502C3}"/>
              </a:ext>
            </a:extLst>
          </p:cNvPr>
          <p:cNvSpPr txBox="1"/>
          <p:nvPr/>
        </p:nvSpPr>
        <p:spPr>
          <a:xfrm>
            <a:off x="1205819" y="1095185"/>
            <a:ext cx="3608160" cy="338554"/>
          </a:xfrm>
          <a:prstGeom prst="rect">
            <a:avLst/>
          </a:prstGeom>
          <a:noFill/>
        </p:spPr>
        <p:txBody>
          <a:bodyPr wrap="square" rtlCol="0">
            <a:spAutoFit/>
          </a:bodyPr>
          <a:lstStyle/>
          <a:p>
            <a:pPr algn="ctr"/>
            <a:r>
              <a:rPr lang="en-GB" sz="1600" b="1">
                <a:solidFill>
                  <a:srgbClr val="0A1D3D"/>
                </a:solidFill>
                <a:latin typeface="Tahoma" panose="020B0604030504040204" pitchFamily="34" charset="0"/>
                <a:ea typeface="Tahoma" panose="020B0604030504040204" pitchFamily="34" charset="0"/>
                <a:cs typeface="Tahoma" panose="020B0604030504040204" pitchFamily="34" charset="0"/>
              </a:rPr>
              <a:t>Follower growth over time</a:t>
            </a:r>
            <a:r>
              <a:rPr lang="en-GB" sz="1600" b="1" baseline="30000">
                <a:solidFill>
                  <a:srgbClr val="0A1D3D"/>
                </a:solidFill>
                <a:latin typeface="Tahoma" panose="020B0604030504040204" pitchFamily="34" charset="0"/>
                <a:ea typeface="Tahoma" panose="020B0604030504040204" pitchFamily="34" charset="0"/>
                <a:cs typeface="Tahoma" panose="020B0604030504040204" pitchFamily="34" charset="0"/>
              </a:rPr>
              <a:t>1</a:t>
            </a:r>
            <a:endParaRPr lang="en-GB" sz="1600" b="1">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grpSp>
        <p:nvGrpSpPr>
          <p:cNvPr id="15" name="Group 14">
            <a:extLst>
              <a:ext uri="{FF2B5EF4-FFF2-40B4-BE49-F238E27FC236}">
                <a16:creationId xmlns:a16="http://schemas.microsoft.com/office/drawing/2014/main" id="{61B96E84-F959-7AB2-16EB-071314644710}"/>
              </a:ext>
            </a:extLst>
          </p:cNvPr>
          <p:cNvGrpSpPr/>
          <p:nvPr/>
        </p:nvGrpSpPr>
        <p:grpSpPr>
          <a:xfrm>
            <a:off x="8407295" y="21102"/>
            <a:ext cx="871964" cy="503882"/>
            <a:chOff x="8285465" y="129092"/>
            <a:chExt cx="871964" cy="503882"/>
          </a:xfrm>
        </p:grpSpPr>
        <p:sp>
          <p:nvSpPr>
            <p:cNvPr id="16" name="Google Shape;3967;p40">
              <a:extLst>
                <a:ext uri="{FF2B5EF4-FFF2-40B4-BE49-F238E27FC236}">
                  <a16:creationId xmlns:a16="http://schemas.microsoft.com/office/drawing/2014/main" id="{94B95604-E557-ADD2-99BF-55783710DC0E}"/>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General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17" name="Graphic 16">
              <a:extLst>
                <a:ext uri="{FF2B5EF4-FFF2-40B4-BE49-F238E27FC236}">
                  <a16:creationId xmlns:a16="http://schemas.microsoft.com/office/drawing/2014/main" id="{083079AE-C73A-6194-55BE-4A2D8DBBD90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546107" y="129092"/>
              <a:ext cx="378816" cy="235866"/>
            </a:xfrm>
            <a:prstGeom prst="rect">
              <a:avLst/>
            </a:prstGeom>
          </p:spPr>
        </p:pic>
      </p:grpSp>
    </p:spTree>
    <p:extLst>
      <p:ext uri="{BB962C8B-B14F-4D97-AF65-F5344CB8AC3E}">
        <p14:creationId xmlns:p14="http://schemas.microsoft.com/office/powerpoint/2010/main" val="21797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18"/>
        <p:cNvGrpSpPr/>
        <p:nvPr/>
      </p:nvGrpSpPr>
      <p:grpSpPr>
        <a:xfrm>
          <a:off x="0" y="0"/>
          <a:ext cx="0" cy="0"/>
          <a:chOff x="0" y="0"/>
          <a:chExt cx="0" cy="0"/>
        </a:xfrm>
      </p:grpSpPr>
      <p:sp>
        <p:nvSpPr>
          <p:cNvPr id="6619" name="Google Shape;6619;p70"/>
          <p:cNvSpPr txBox="1">
            <a:spLocks noGrp="1"/>
          </p:cNvSpPr>
          <p:nvPr>
            <p:ph type="title"/>
          </p:nvPr>
        </p:nvSpPr>
        <p:spPr>
          <a:xfrm>
            <a:off x="713225" y="1442360"/>
            <a:ext cx="3640726"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THANK you for your attention</a:t>
            </a:r>
            <a:endParaRPr sz="4800"/>
          </a:p>
        </p:txBody>
      </p:sp>
      <p:sp>
        <p:nvSpPr>
          <p:cNvPr id="6620" name="Google Shape;6620;p70"/>
          <p:cNvSpPr txBox="1">
            <a:spLocks noGrp="1"/>
          </p:cNvSpPr>
          <p:nvPr>
            <p:ph type="subTitle" idx="1"/>
          </p:nvPr>
        </p:nvSpPr>
        <p:spPr>
          <a:xfrm>
            <a:off x="713225" y="2449080"/>
            <a:ext cx="33552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Bebas Neue"/>
                <a:ea typeface="Bebas Neue"/>
                <a:cs typeface="Bebas Neue"/>
                <a:sym typeface="Bebas Neue"/>
              </a:rPr>
              <a:t>DO YOU HAVE ANY QUESTIONS?</a:t>
            </a:r>
            <a:endParaRPr sz="2400">
              <a:latin typeface="Bebas Neue"/>
              <a:ea typeface="Bebas Neue"/>
              <a:cs typeface="Bebas Neue"/>
              <a:sym typeface="Bebas Neue"/>
            </a:endParaRPr>
          </a:p>
        </p:txBody>
      </p:sp>
      <p:grpSp>
        <p:nvGrpSpPr>
          <p:cNvPr id="6635" name="Google Shape;6635;p70"/>
          <p:cNvGrpSpPr/>
          <p:nvPr/>
        </p:nvGrpSpPr>
        <p:grpSpPr>
          <a:xfrm flipH="1">
            <a:off x="6771945" y="160868"/>
            <a:ext cx="1763602" cy="1672817"/>
            <a:chOff x="4138184" y="930105"/>
            <a:chExt cx="3959591" cy="3755764"/>
          </a:xfrm>
        </p:grpSpPr>
        <p:sp>
          <p:nvSpPr>
            <p:cNvPr id="6636" name="Google Shape;6636;p70"/>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7" name="Google Shape;6637;p70"/>
            <p:cNvGrpSpPr/>
            <p:nvPr/>
          </p:nvGrpSpPr>
          <p:grpSpPr>
            <a:xfrm>
              <a:off x="4138184" y="930105"/>
              <a:ext cx="3868174" cy="3755764"/>
              <a:chOff x="4138184" y="930105"/>
              <a:chExt cx="3868174" cy="3755764"/>
            </a:xfrm>
          </p:grpSpPr>
          <p:sp>
            <p:nvSpPr>
              <p:cNvPr id="6638" name="Google Shape;6638;p7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3" name="Google Shape;6773;p70"/>
          <p:cNvGrpSpPr/>
          <p:nvPr/>
        </p:nvGrpSpPr>
        <p:grpSpPr>
          <a:xfrm rot="10556056" flipH="1">
            <a:off x="5193307" y="1851623"/>
            <a:ext cx="1739159" cy="1387868"/>
            <a:chOff x="3299950" y="930105"/>
            <a:chExt cx="4706408" cy="3755764"/>
          </a:xfrm>
        </p:grpSpPr>
        <p:sp>
          <p:nvSpPr>
            <p:cNvPr id="6774" name="Google Shape;6774;p70"/>
            <p:cNvSpPr/>
            <p:nvPr/>
          </p:nvSpPr>
          <p:spPr>
            <a:xfrm>
              <a:off x="3299949" y="111817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0"/>
            <p:cNvGrpSpPr/>
            <p:nvPr/>
          </p:nvGrpSpPr>
          <p:grpSpPr>
            <a:xfrm>
              <a:off x="4138184" y="930105"/>
              <a:ext cx="3868174" cy="3755764"/>
              <a:chOff x="4138184" y="930105"/>
              <a:chExt cx="3868174" cy="3755764"/>
            </a:xfrm>
          </p:grpSpPr>
          <p:sp>
            <p:nvSpPr>
              <p:cNvPr id="6776" name="Google Shape;6776;p7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11" name="Google Shape;6911;p70"/>
          <p:cNvSpPr/>
          <p:nvPr/>
        </p:nvSpPr>
        <p:spPr>
          <a:xfrm flipH="1">
            <a:off x="8016275" y="1390650"/>
            <a:ext cx="1318225" cy="3962400"/>
          </a:xfrm>
          <a:custGeom>
            <a:avLst/>
            <a:gdLst/>
            <a:ahLst/>
            <a:cxnLst/>
            <a:rect l="l" t="t" r="r" b="b"/>
            <a:pathLst>
              <a:path w="52729" h="158496" extrusionOk="0">
                <a:moveTo>
                  <a:pt x="32385" y="0"/>
                </a:moveTo>
                <a:cubicBezTo>
                  <a:pt x="20673" y="1952"/>
                  <a:pt x="9580" y="18835"/>
                  <a:pt x="13335" y="30099"/>
                </a:cubicBezTo>
                <a:cubicBezTo>
                  <a:pt x="16235" y="38798"/>
                  <a:pt x="28389" y="40612"/>
                  <a:pt x="35433" y="46482"/>
                </a:cubicBezTo>
                <a:cubicBezTo>
                  <a:pt x="43634" y="53316"/>
                  <a:pt x="51868" y="62881"/>
                  <a:pt x="52578" y="73533"/>
                </a:cubicBezTo>
                <a:cubicBezTo>
                  <a:pt x="53714" y="90574"/>
                  <a:pt x="46352" y="109079"/>
                  <a:pt x="34671" y="121539"/>
                </a:cubicBezTo>
                <a:cubicBezTo>
                  <a:pt x="23118" y="133862"/>
                  <a:pt x="7554" y="143388"/>
                  <a:pt x="0" y="158496"/>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
        <p:nvSpPr>
          <p:cNvPr id="6912" name="Google Shape;6912;p70"/>
          <p:cNvSpPr/>
          <p:nvPr/>
        </p:nvSpPr>
        <p:spPr>
          <a:xfrm rot="4853850">
            <a:off x="3964784" y="234007"/>
            <a:ext cx="2447908" cy="1588989"/>
          </a:xfrm>
          <a:custGeom>
            <a:avLst/>
            <a:gdLst/>
            <a:ahLst/>
            <a:cxnLst/>
            <a:rect l="l" t="t" r="r" b="b"/>
            <a:pathLst>
              <a:path w="97917" h="63560" extrusionOk="0">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
        <p:nvSpPr>
          <p:cNvPr id="3" name="Google Shape;3367;p36">
            <a:extLst>
              <a:ext uri="{FF2B5EF4-FFF2-40B4-BE49-F238E27FC236}">
                <a16:creationId xmlns:a16="http://schemas.microsoft.com/office/drawing/2014/main" id="{037DE5E1-F734-5CC5-E721-C8573D0CACAC}"/>
              </a:ext>
            </a:extLst>
          </p:cNvPr>
          <p:cNvSpPr txBox="1">
            <a:spLocks/>
          </p:cNvSpPr>
          <p:nvPr/>
        </p:nvSpPr>
        <p:spPr>
          <a:xfrm>
            <a:off x="713225" y="3507780"/>
            <a:ext cx="2985398" cy="11226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a:buNone/>
              <a:defRPr sz="1400" b="0" i="0" u="none" strike="noStrike" cap="none">
                <a:solidFill>
                  <a:schemeClr val="dk1"/>
                </a:solidFill>
                <a:latin typeface="Lexend Deca"/>
                <a:ea typeface="Lexend Deca"/>
                <a:cs typeface="Lexend Deca"/>
                <a:sym typeface="Lexend Deca"/>
              </a:defRPr>
            </a:lvl1pPr>
            <a:lvl2pPr marL="914400" marR="0" lvl="1" indent="-317500" algn="ctr" rtl="0">
              <a:lnSpc>
                <a:spcPct val="100000"/>
              </a:lnSpc>
              <a:spcBef>
                <a:spcPts val="0"/>
              </a:spcBef>
              <a:spcAft>
                <a:spcPts val="0"/>
              </a:spcAft>
              <a:buClr>
                <a:schemeClr val="dk1"/>
              </a:buClr>
              <a:buSzPts val="1400"/>
              <a:buFont typeface="Lexend Deca"/>
              <a:buNone/>
              <a:defRPr sz="1400" b="0" i="0" u="none" strike="noStrike" cap="none">
                <a:solidFill>
                  <a:schemeClr val="dk1"/>
                </a:solidFill>
                <a:latin typeface="Lexend Deca"/>
                <a:ea typeface="Lexend Deca"/>
                <a:cs typeface="Lexend Deca"/>
                <a:sym typeface="Lexend Deca"/>
              </a:defRPr>
            </a:lvl2pPr>
            <a:lvl3pPr marL="1371600" marR="0" lvl="2" indent="-317500" algn="ctr" rtl="0">
              <a:lnSpc>
                <a:spcPct val="100000"/>
              </a:lnSpc>
              <a:spcBef>
                <a:spcPts val="0"/>
              </a:spcBef>
              <a:spcAft>
                <a:spcPts val="0"/>
              </a:spcAft>
              <a:buClr>
                <a:schemeClr val="dk1"/>
              </a:buClr>
              <a:buSzPts val="1400"/>
              <a:buFont typeface="Lexend Deca"/>
              <a:buNone/>
              <a:defRPr sz="1400" b="0" i="0" u="none" strike="noStrike" cap="none">
                <a:solidFill>
                  <a:schemeClr val="dk1"/>
                </a:solidFill>
                <a:latin typeface="Lexend Deca"/>
                <a:ea typeface="Lexend Deca"/>
                <a:cs typeface="Lexend Deca"/>
                <a:sym typeface="Lexend Deca"/>
              </a:defRPr>
            </a:lvl3pPr>
            <a:lvl4pPr marL="1828800" marR="0" lvl="3" indent="-317500" algn="ctr" rtl="0">
              <a:lnSpc>
                <a:spcPct val="100000"/>
              </a:lnSpc>
              <a:spcBef>
                <a:spcPts val="0"/>
              </a:spcBef>
              <a:spcAft>
                <a:spcPts val="0"/>
              </a:spcAft>
              <a:buClr>
                <a:schemeClr val="dk1"/>
              </a:buClr>
              <a:buSzPts val="1400"/>
              <a:buFont typeface="Lexend Deca"/>
              <a:buNone/>
              <a:defRPr sz="1400" b="0" i="0" u="none" strike="noStrike" cap="none">
                <a:solidFill>
                  <a:schemeClr val="dk1"/>
                </a:solidFill>
                <a:latin typeface="Lexend Deca"/>
                <a:ea typeface="Lexend Deca"/>
                <a:cs typeface="Lexend Deca"/>
                <a:sym typeface="Lexend Deca"/>
              </a:defRPr>
            </a:lvl4pPr>
            <a:lvl5pPr marL="2286000" marR="0" lvl="4" indent="-317500" algn="ctr" rtl="0">
              <a:lnSpc>
                <a:spcPct val="100000"/>
              </a:lnSpc>
              <a:spcBef>
                <a:spcPts val="0"/>
              </a:spcBef>
              <a:spcAft>
                <a:spcPts val="0"/>
              </a:spcAft>
              <a:buClr>
                <a:schemeClr val="dk1"/>
              </a:buClr>
              <a:buSzPts val="1400"/>
              <a:buFont typeface="Lexend Deca"/>
              <a:buNone/>
              <a:defRPr sz="1400" b="0" i="0" u="none" strike="noStrike" cap="none">
                <a:solidFill>
                  <a:schemeClr val="dk1"/>
                </a:solidFill>
                <a:latin typeface="Lexend Deca"/>
                <a:ea typeface="Lexend Deca"/>
                <a:cs typeface="Lexend Deca"/>
                <a:sym typeface="Lexend Deca"/>
              </a:defRPr>
            </a:lvl5pPr>
            <a:lvl6pPr marL="2743200" marR="0" lvl="5" indent="-317500" algn="ctr" rtl="0">
              <a:lnSpc>
                <a:spcPct val="100000"/>
              </a:lnSpc>
              <a:spcBef>
                <a:spcPts val="0"/>
              </a:spcBef>
              <a:spcAft>
                <a:spcPts val="0"/>
              </a:spcAft>
              <a:buClr>
                <a:schemeClr val="dk1"/>
              </a:buClr>
              <a:buSzPts val="1400"/>
              <a:buFont typeface="Lexend Deca"/>
              <a:buNone/>
              <a:defRPr sz="1400" b="0" i="0" u="none" strike="noStrike" cap="none">
                <a:solidFill>
                  <a:schemeClr val="dk1"/>
                </a:solidFill>
                <a:latin typeface="Lexend Deca"/>
                <a:ea typeface="Lexend Deca"/>
                <a:cs typeface="Lexend Deca"/>
                <a:sym typeface="Lexend Deca"/>
              </a:defRPr>
            </a:lvl6pPr>
            <a:lvl7pPr marL="3200400" marR="0" lvl="6" indent="-317500" algn="ctr" rtl="0">
              <a:lnSpc>
                <a:spcPct val="100000"/>
              </a:lnSpc>
              <a:spcBef>
                <a:spcPts val="0"/>
              </a:spcBef>
              <a:spcAft>
                <a:spcPts val="0"/>
              </a:spcAft>
              <a:buClr>
                <a:schemeClr val="dk1"/>
              </a:buClr>
              <a:buSzPts val="1400"/>
              <a:buFont typeface="Lexend Deca"/>
              <a:buNone/>
              <a:defRPr sz="1400" b="0" i="0" u="none" strike="noStrike" cap="none">
                <a:solidFill>
                  <a:schemeClr val="dk1"/>
                </a:solidFill>
                <a:latin typeface="Lexend Deca"/>
                <a:ea typeface="Lexend Deca"/>
                <a:cs typeface="Lexend Deca"/>
                <a:sym typeface="Lexend Deca"/>
              </a:defRPr>
            </a:lvl7pPr>
            <a:lvl8pPr marL="3657600" marR="0" lvl="7" indent="-317500" algn="ctr" rtl="0">
              <a:lnSpc>
                <a:spcPct val="100000"/>
              </a:lnSpc>
              <a:spcBef>
                <a:spcPts val="0"/>
              </a:spcBef>
              <a:spcAft>
                <a:spcPts val="0"/>
              </a:spcAft>
              <a:buClr>
                <a:schemeClr val="dk1"/>
              </a:buClr>
              <a:buSzPts val="1400"/>
              <a:buFont typeface="Lexend Deca"/>
              <a:buNone/>
              <a:defRPr sz="1400" b="0" i="0" u="none" strike="noStrike" cap="none">
                <a:solidFill>
                  <a:schemeClr val="dk1"/>
                </a:solidFill>
                <a:latin typeface="Lexend Deca"/>
                <a:ea typeface="Lexend Deca"/>
                <a:cs typeface="Lexend Deca"/>
                <a:sym typeface="Lexend Deca"/>
              </a:defRPr>
            </a:lvl8pPr>
            <a:lvl9pPr marL="4114800" marR="0" lvl="8" indent="-317500" algn="ctr" rtl="0">
              <a:lnSpc>
                <a:spcPct val="100000"/>
              </a:lnSpc>
              <a:spcBef>
                <a:spcPts val="0"/>
              </a:spcBef>
              <a:spcAft>
                <a:spcPts val="0"/>
              </a:spcAft>
              <a:buClr>
                <a:schemeClr val="dk1"/>
              </a:buClr>
              <a:buSzPts val="1400"/>
              <a:buFont typeface="Lexend Deca"/>
              <a:buNone/>
              <a:defRPr sz="1400" b="0" i="0" u="none" strike="noStrike" cap="none">
                <a:solidFill>
                  <a:schemeClr val="dk1"/>
                </a:solidFill>
                <a:latin typeface="Lexend Deca"/>
                <a:ea typeface="Lexend Deca"/>
                <a:cs typeface="Lexend Deca"/>
                <a:sym typeface="Lexend Deca"/>
              </a:defRPr>
            </a:lvl9pPr>
          </a:lstStyle>
          <a:p>
            <a:pPr marL="0" indent="0"/>
            <a:r>
              <a:rPr lang="nl-BE" b="1">
                <a:latin typeface="Tahoma" panose="020B0604030504040204" pitchFamily="34" charset="0"/>
                <a:ea typeface="Tahoma" panose="020B0604030504040204" pitchFamily="34" charset="0"/>
                <a:cs typeface="Tahoma" panose="020B0604030504040204" pitchFamily="34" charset="0"/>
              </a:rPr>
              <a:t>Ballegeer Matteo	01900129</a:t>
            </a:r>
          </a:p>
          <a:p>
            <a:pPr marL="0" indent="0"/>
            <a:r>
              <a:rPr lang="nl-BE" b="1">
                <a:latin typeface="Tahoma" panose="020B0604030504040204" pitchFamily="34" charset="0"/>
                <a:ea typeface="Tahoma" panose="020B0604030504040204" pitchFamily="34" charset="0"/>
                <a:cs typeface="Tahoma" panose="020B0604030504040204" pitchFamily="34" charset="0"/>
              </a:rPr>
              <a:t>De Rocker Yaël	01904043</a:t>
            </a:r>
          </a:p>
          <a:p>
            <a:pPr marL="0" indent="0"/>
            <a:r>
              <a:rPr lang="nl-BE" b="1">
                <a:latin typeface="Tahoma" panose="020B0604030504040204" pitchFamily="34" charset="0"/>
                <a:ea typeface="Tahoma" panose="020B0604030504040204" pitchFamily="34" charset="0"/>
                <a:cs typeface="Tahoma" panose="020B0604030504040204" pitchFamily="34" charset="0"/>
              </a:rPr>
              <a:t>Janssens Wannes  	01905583</a:t>
            </a:r>
          </a:p>
          <a:p>
            <a:pPr marL="0" indent="0"/>
            <a:r>
              <a:rPr lang="nl-BE" b="1">
                <a:latin typeface="Tahoma" panose="020B0604030504040204" pitchFamily="34" charset="0"/>
                <a:ea typeface="Tahoma" panose="020B0604030504040204" pitchFamily="34" charset="0"/>
                <a:cs typeface="Tahoma" panose="020B0604030504040204" pitchFamily="34" charset="0"/>
              </a:rPr>
              <a:t>Peire Julian	01900199</a:t>
            </a:r>
          </a:p>
          <a:p>
            <a:pPr marL="0" indent="0"/>
            <a:r>
              <a:rPr lang="nl-BE" b="1">
                <a:latin typeface="Tahoma" panose="020B0604030504040204" pitchFamily="34" charset="0"/>
                <a:ea typeface="Tahoma" panose="020B0604030504040204" pitchFamily="34" charset="0"/>
                <a:cs typeface="Tahoma" panose="020B0604030504040204" pitchFamily="34" charset="0"/>
              </a:rPr>
              <a:t>Willemen Tom 	01900194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18"/>
        <p:cNvGrpSpPr/>
        <p:nvPr/>
      </p:nvGrpSpPr>
      <p:grpSpPr>
        <a:xfrm>
          <a:off x="0" y="0"/>
          <a:ext cx="0" cy="0"/>
          <a:chOff x="0" y="0"/>
          <a:chExt cx="0" cy="0"/>
        </a:xfrm>
      </p:grpSpPr>
      <p:sp>
        <p:nvSpPr>
          <p:cNvPr id="6619" name="Google Shape;6619;p70"/>
          <p:cNvSpPr txBox="1">
            <a:spLocks noGrp="1"/>
          </p:cNvSpPr>
          <p:nvPr>
            <p:ph type="title"/>
          </p:nvPr>
        </p:nvSpPr>
        <p:spPr>
          <a:xfrm>
            <a:off x="713225" y="1442360"/>
            <a:ext cx="409624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SUPPORTING SLIDES</a:t>
            </a:r>
            <a:endParaRPr sz="4800"/>
          </a:p>
        </p:txBody>
      </p:sp>
      <p:grpSp>
        <p:nvGrpSpPr>
          <p:cNvPr id="6635" name="Google Shape;6635;p70"/>
          <p:cNvGrpSpPr/>
          <p:nvPr/>
        </p:nvGrpSpPr>
        <p:grpSpPr>
          <a:xfrm flipH="1">
            <a:off x="6771945" y="160868"/>
            <a:ext cx="1763602" cy="1672817"/>
            <a:chOff x="4138184" y="930105"/>
            <a:chExt cx="3959591" cy="3755764"/>
          </a:xfrm>
        </p:grpSpPr>
        <p:sp>
          <p:nvSpPr>
            <p:cNvPr id="6636" name="Google Shape;6636;p70"/>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7" name="Google Shape;6637;p70"/>
            <p:cNvGrpSpPr/>
            <p:nvPr/>
          </p:nvGrpSpPr>
          <p:grpSpPr>
            <a:xfrm>
              <a:off x="4138184" y="930105"/>
              <a:ext cx="3868174" cy="3755764"/>
              <a:chOff x="4138184" y="930105"/>
              <a:chExt cx="3868174" cy="3755764"/>
            </a:xfrm>
          </p:grpSpPr>
          <p:sp>
            <p:nvSpPr>
              <p:cNvPr id="6638" name="Google Shape;6638;p7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3" name="Google Shape;6773;p70"/>
          <p:cNvGrpSpPr/>
          <p:nvPr/>
        </p:nvGrpSpPr>
        <p:grpSpPr>
          <a:xfrm rot="10556056" flipH="1">
            <a:off x="5193307" y="1851623"/>
            <a:ext cx="1739159" cy="1387868"/>
            <a:chOff x="3299950" y="930105"/>
            <a:chExt cx="4706408" cy="3755764"/>
          </a:xfrm>
        </p:grpSpPr>
        <p:sp>
          <p:nvSpPr>
            <p:cNvPr id="6774" name="Google Shape;6774;p70"/>
            <p:cNvSpPr/>
            <p:nvPr/>
          </p:nvSpPr>
          <p:spPr>
            <a:xfrm>
              <a:off x="3299949" y="111817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0"/>
            <p:cNvGrpSpPr/>
            <p:nvPr/>
          </p:nvGrpSpPr>
          <p:grpSpPr>
            <a:xfrm>
              <a:off x="4138184" y="930105"/>
              <a:ext cx="3868174" cy="3755764"/>
              <a:chOff x="4138184" y="930105"/>
              <a:chExt cx="3868174" cy="3755764"/>
            </a:xfrm>
          </p:grpSpPr>
          <p:sp>
            <p:nvSpPr>
              <p:cNvPr id="6776" name="Google Shape;6776;p7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11" name="Google Shape;6911;p70"/>
          <p:cNvSpPr/>
          <p:nvPr/>
        </p:nvSpPr>
        <p:spPr>
          <a:xfrm flipH="1">
            <a:off x="8016275" y="1390650"/>
            <a:ext cx="1318225" cy="3962400"/>
          </a:xfrm>
          <a:custGeom>
            <a:avLst/>
            <a:gdLst/>
            <a:ahLst/>
            <a:cxnLst/>
            <a:rect l="l" t="t" r="r" b="b"/>
            <a:pathLst>
              <a:path w="52729" h="158496" extrusionOk="0">
                <a:moveTo>
                  <a:pt x="32385" y="0"/>
                </a:moveTo>
                <a:cubicBezTo>
                  <a:pt x="20673" y="1952"/>
                  <a:pt x="9580" y="18835"/>
                  <a:pt x="13335" y="30099"/>
                </a:cubicBezTo>
                <a:cubicBezTo>
                  <a:pt x="16235" y="38798"/>
                  <a:pt x="28389" y="40612"/>
                  <a:pt x="35433" y="46482"/>
                </a:cubicBezTo>
                <a:cubicBezTo>
                  <a:pt x="43634" y="53316"/>
                  <a:pt x="51868" y="62881"/>
                  <a:pt x="52578" y="73533"/>
                </a:cubicBezTo>
                <a:cubicBezTo>
                  <a:pt x="53714" y="90574"/>
                  <a:pt x="46352" y="109079"/>
                  <a:pt x="34671" y="121539"/>
                </a:cubicBezTo>
                <a:cubicBezTo>
                  <a:pt x="23118" y="133862"/>
                  <a:pt x="7554" y="143388"/>
                  <a:pt x="0" y="158496"/>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
        <p:nvSpPr>
          <p:cNvPr id="6912" name="Google Shape;6912;p70"/>
          <p:cNvSpPr/>
          <p:nvPr/>
        </p:nvSpPr>
        <p:spPr>
          <a:xfrm rot="4853850">
            <a:off x="3964784" y="234007"/>
            <a:ext cx="2447908" cy="1588989"/>
          </a:xfrm>
          <a:custGeom>
            <a:avLst/>
            <a:gdLst/>
            <a:ahLst/>
            <a:cxnLst/>
            <a:rect l="l" t="t" r="r" b="b"/>
            <a:pathLst>
              <a:path w="97917" h="63560" extrusionOk="0">
                <a:moveTo>
                  <a:pt x="97917" y="26984"/>
                </a:moveTo>
                <a:cubicBezTo>
                  <a:pt x="84621" y="36956"/>
                  <a:pt x="60077" y="30781"/>
                  <a:pt x="48768" y="18602"/>
                </a:cubicBezTo>
                <a:cubicBezTo>
                  <a:pt x="44368" y="13863"/>
                  <a:pt x="49241" y="-2088"/>
                  <a:pt x="55245" y="314"/>
                </a:cubicBezTo>
                <a:cubicBezTo>
                  <a:pt x="63962" y="3801"/>
                  <a:pt x="48788" y="19241"/>
                  <a:pt x="41148" y="24698"/>
                </a:cubicBezTo>
                <a:cubicBezTo>
                  <a:pt x="25796" y="35664"/>
                  <a:pt x="11786" y="48828"/>
                  <a:pt x="0" y="63560"/>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Tree>
    <p:extLst>
      <p:ext uri="{BB962C8B-B14F-4D97-AF65-F5344CB8AC3E}">
        <p14:creationId xmlns:p14="http://schemas.microsoft.com/office/powerpoint/2010/main" val="3330521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B857-876C-F0D8-9D65-748BB70E3D66}"/>
              </a:ext>
            </a:extLst>
          </p:cNvPr>
          <p:cNvSpPr>
            <a:spLocks noGrp="1"/>
          </p:cNvSpPr>
          <p:nvPr>
            <p:ph type="title"/>
          </p:nvPr>
        </p:nvSpPr>
        <p:spPr/>
        <p:txBody>
          <a:bodyPr/>
          <a:lstStyle/>
          <a:p>
            <a:r>
              <a:rPr lang="fr-BE" err="1"/>
              <a:t>Feature</a:t>
            </a:r>
            <a:r>
              <a:rPr lang="fr-BE"/>
              <a:t> importance Lufthansa usa</a:t>
            </a:r>
            <a:endParaRPr lang="en-BE"/>
          </a:p>
        </p:txBody>
      </p:sp>
      <p:pic>
        <p:nvPicPr>
          <p:cNvPr id="5" name="Picture 4">
            <a:extLst>
              <a:ext uri="{FF2B5EF4-FFF2-40B4-BE49-F238E27FC236}">
                <a16:creationId xmlns:a16="http://schemas.microsoft.com/office/drawing/2014/main" id="{EF3087FB-555D-542A-9096-48552CA9FDF9}"/>
              </a:ext>
            </a:extLst>
          </p:cNvPr>
          <p:cNvPicPr>
            <a:picLocks noChangeAspect="1"/>
          </p:cNvPicPr>
          <p:nvPr/>
        </p:nvPicPr>
        <p:blipFill rotWithShape="1">
          <a:blip r:embed="rId3"/>
          <a:srcRect r="53635"/>
          <a:stretch/>
        </p:blipFill>
        <p:spPr>
          <a:xfrm>
            <a:off x="0" y="846558"/>
            <a:ext cx="7452360" cy="3957706"/>
          </a:xfrm>
          <a:prstGeom prst="rect">
            <a:avLst/>
          </a:prstGeom>
        </p:spPr>
      </p:pic>
      <p:grpSp>
        <p:nvGrpSpPr>
          <p:cNvPr id="8" name="Group 7">
            <a:extLst>
              <a:ext uri="{FF2B5EF4-FFF2-40B4-BE49-F238E27FC236}">
                <a16:creationId xmlns:a16="http://schemas.microsoft.com/office/drawing/2014/main" id="{64D40A81-21C1-0B92-8601-0D5B058D592C}"/>
              </a:ext>
            </a:extLst>
          </p:cNvPr>
          <p:cNvGrpSpPr/>
          <p:nvPr/>
        </p:nvGrpSpPr>
        <p:grpSpPr>
          <a:xfrm>
            <a:off x="7335540" y="3928080"/>
            <a:ext cx="140760" cy="155520"/>
            <a:chOff x="7335540" y="3928080"/>
            <a:chExt cx="140760" cy="15552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888A559-8166-C0D5-AAA0-11E179F60F6C}"/>
                    </a:ext>
                  </a:extLst>
                </p14:cNvPr>
                <p14:cNvContentPartPr/>
                <p14:nvPr/>
              </p14:nvContentPartPr>
              <p14:xfrm>
                <a:off x="7335540" y="3928080"/>
                <a:ext cx="140760" cy="155520"/>
              </p14:xfrm>
            </p:contentPart>
          </mc:Choice>
          <mc:Fallback>
            <p:pic>
              <p:nvPicPr>
                <p:cNvPr id="3" name="Ink 2">
                  <a:extLst>
                    <a:ext uri="{FF2B5EF4-FFF2-40B4-BE49-F238E27FC236}">
                      <a16:creationId xmlns:a16="http://schemas.microsoft.com/office/drawing/2014/main" id="{B888A559-8166-C0D5-AAA0-11E179F60F6C}"/>
                    </a:ext>
                  </a:extLst>
                </p:cNvPr>
                <p:cNvPicPr/>
                <p:nvPr/>
              </p:nvPicPr>
              <p:blipFill>
                <a:blip r:embed="rId5"/>
                <a:stretch>
                  <a:fillRect/>
                </a:stretch>
              </p:blipFill>
              <p:spPr>
                <a:xfrm>
                  <a:off x="7272540" y="3865080"/>
                  <a:ext cx="26640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16EB67A9-17A1-E00D-A302-B001AB2F3C2F}"/>
                    </a:ext>
                  </a:extLst>
                </p14:cNvPr>
                <p14:cNvContentPartPr/>
                <p14:nvPr/>
              </p14:nvContentPartPr>
              <p14:xfrm>
                <a:off x="7390980" y="3954720"/>
                <a:ext cx="9720" cy="7560"/>
              </p14:xfrm>
            </p:contentPart>
          </mc:Choice>
          <mc:Fallback>
            <p:pic>
              <p:nvPicPr>
                <p:cNvPr id="7" name="Ink 6">
                  <a:extLst>
                    <a:ext uri="{FF2B5EF4-FFF2-40B4-BE49-F238E27FC236}">
                      <a16:creationId xmlns:a16="http://schemas.microsoft.com/office/drawing/2014/main" id="{16EB67A9-17A1-E00D-A302-B001AB2F3C2F}"/>
                    </a:ext>
                  </a:extLst>
                </p:cNvPr>
                <p:cNvPicPr/>
                <p:nvPr/>
              </p:nvPicPr>
              <p:blipFill>
                <a:blip r:embed="rId7"/>
                <a:stretch>
                  <a:fillRect/>
                </a:stretch>
              </p:blipFill>
              <p:spPr>
                <a:xfrm>
                  <a:off x="7327980" y="3891720"/>
                  <a:ext cx="135360" cy="13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F3FF9413-CDEF-E32C-1E9D-B0BE7CE87CB2}"/>
                  </a:ext>
                </a:extLst>
              </p14:cNvPr>
              <p14:cNvContentPartPr/>
              <p14:nvPr/>
            </p14:nvContentPartPr>
            <p14:xfrm>
              <a:off x="7479900" y="3611640"/>
              <a:ext cx="2880" cy="29880"/>
            </p14:xfrm>
          </p:contentPart>
        </mc:Choice>
        <mc:Fallback>
          <p:pic>
            <p:nvPicPr>
              <p:cNvPr id="9" name="Ink 8">
                <a:extLst>
                  <a:ext uri="{FF2B5EF4-FFF2-40B4-BE49-F238E27FC236}">
                    <a16:creationId xmlns:a16="http://schemas.microsoft.com/office/drawing/2014/main" id="{F3FF9413-CDEF-E32C-1E9D-B0BE7CE87CB2}"/>
                  </a:ext>
                </a:extLst>
              </p:cNvPr>
              <p:cNvPicPr/>
              <p:nvPr/>
            </p:nvPicPr>
            <p:blipFill>
              <a:blip r:embed="rId9"/>
              <a:stretch>
                <a:fillRect/>
              </a:stretch>
            </p:blipFill>
            <p:spPr>
              <a:xfrm>
                <a:off x="7416900" y="3547872"/>
                <a:ext cx="128520" cy="157052"/>
              </a:xfrm>
              <a:prstGeom prst="rect">
                <a:avLst/>
              </a:prstGeom>
            </p:spPr>
          </p:pic>
        </mc:Fallback>
      </mc:AlternateContent>
    </p:spTree>
    <p:extLst>
      <p:ext uri="{BB962C8B-B14F-4D97-AF65-F5344CB8AC3E}">
        <p14:creationId xmlns:p14="http://schemas.microsoft.com/office/powerpoint/2010/main" val="3810549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B857-876C-F0D8-9D65-748BB70E3D66}"/>
              </a:ext>
            </a:extLst>
          </p:cNvPr>
          <p:cNvSpPr>
            <a:spLocks noGrp="1"/>
          </p:cNvSpPr>
          <p:nvPr>
            <p:ph type="title"/>
          </p:nvPr>
        </p:nvSpPr>
        <p:spPr/>
        <p:txBody>
          <a:bodyPr/>
          <a:lstStyle/>
          <a:p>
            <a:r>
              <a:rPr lang="fr-BE" dirty="0" err="1"/>
              <a:t>Feature</a:t>
            </a:r>
            <a:r>
              <a:rPr lang="fr-BE" dirty="0"/>
              <a:t> importance Lufthansa usa (</a:t>
            </a:r>
            <a:r>
              <a:rPr lang="fr-BE" dirty="0" err="1"/>
              <a:t>continued</a:t>
            </a:r>
            <a:r>
              <a:rPr lang="fr-BE" dirty="0"/>
              <a:t>)</a:t>
            </a:r>
            <a:endParaRPr lang="en-BE" dirty="0"/>
          </a:p>
        </p:txBody>
      </p:sp>
      <p:pic>
        <p:nvPicPr>
          <p:cNvPr id="5" name="Picture 4">
            <a:extLst>
              <a:ext uri="{FF2B5EF4-FFF2-40B4-BE49-F238E27FC236}">
                <a16:creationId xmlns:a16="http://schemas.microsoft.com/office/drawing/2014/main" id="{EF3087FB-555D-542A-9096-48552CA9FDF9}"/>
              </a:ext>
            </a:extLst>
          </p:cNvPr>
          <p:cNvPicPr>
            <a:picLocks noChangeAspect="1"/>
          </p:cNvPicPr>
          <p:nvPr/>
        </p:nvPicPr>
        <p:blipFill rotWithShape="1">
          <a:blip r:embed="rId2"/>
          <a:srcRect l="44696" r="-1"/>
          <a:stretch/>
        </p:blipFill>
        <p:spPr>
          <a:xfrm>
            <a:off x="127313" y="846558"/>
            <a:ext cx="8889374" cy="395770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FE2A2B1-4407-F0F1-1C04-DD86371D065B}"/>
                  </a:ext>
                </a:extLst>
              </p14:cNvPr>
              <p14:cNvContentPartPr/>
              <p14:nvPr/>
            </p14:nvContentPartPr>
            <p14:xfrm>
              <a:off x="309074" y="857908"/>
              <a:ext cx="360" cy="360"/>
            </p14:xfrm>
          </p:contentPart>
        </mc:Choice>
        <mc:Fallback>
          <p:pic>
            <p:nvPicPr>
              <p:cNvPr id="3" name="Ink 2">
                <a:extLst>
                  <a:ext uri="{FF2B5EF4-FFF2-40B4-BE49-F238E27FC236}">
                    <a16:creationId xmlns:a16="http://schemas.microsoft.com/office/drawing/2014/main" id="{CFE2A2B1-4407-F0F1-1C04-DD86371D065B}"/>
                  </a:ext>
                </a:extLst>
              </p:cNvPr>
              <p:cNvPicPr/>
              <p:nvPr/>
            </p:nvPicPr>
            <p:blipFill>
              <a:blip r:embed="rId4"/>
              <a:stretch>
                <a:fillRect/>
              </a:stretch>
            </p:blipFill>
            <p:spPr>
              <a:xfrm>
                <a:off x="246434" y="794908"/>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93EFB37C-BC2B-E5E8-C9EC-7EDBD0DE3AE1}"/>
                  </a:ext>
                </a:extLst>
              </p14:cNvPr>
              <p14:cNvContentPartPr/>
              <p14:nvPr/>
            </p14:nvContentPartPr>
            <p14:xfrm>
              <a:off x="72194" y="3535228"/>
              <a:ext cx="226080" cy="382320"/>
            </p14:xfrm>
          </p:contentPart>
        </mc:Choice>
        <mc:Fallback>
          <p:pic>
            <p:nvPicPr>
              <p:cNvPr id="4" name="Ink 3">
                <a:extLst>
                  <a:ext uri="{FF2B5EF4-FFF2-40B4-BE49-F238E27FC236}">
                    <a16:creationId xmlns:a16="http://schemas.microsoft.com/office/drawing/2014/main" id="{93EFB37C-BC2B-E5E8-C9EC-7EDBD0DE3AE1}"/>
                  </a:ext>
                </a:extLst>
              </p:cNvPr>
              <p:cNvPicPr/>
              <p:nvPr/>
            </p:nvPicPr>
            <p:blipFill>
              <a:blip r:embed="rId6"/>
              <a:stretch>
                <a:fillRect/>
              </a:stretch>
            </p:blipFill>
            <p:spPr>
              <a:xfrm>
                <a:off x="9554" y="3472228"/>
                <a:ext cx="351720" cy="507960"/>
              </a:xfrm>
              <a:prstGeom prst="rect">
                <a:avLst/>
              </a:prstGeom>
            </p:spPr>
          </p:pic>
        </mc:Fallback>
      </mc:AlternateContent>
    </p:spTree>
    <p:extLst>
      <p:ext uri="{BB962C8B-B14F-4D97-AF65-F5344CB8AC3E}">
        <p14:creationId xmlns:p14="http://schemas.microsoft.com/office/powerpoint/2010/main" val="3705359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B857-876C-F0D8-9D65-748BB70E3D66}"/>
              </a:ext>
            </a:extLst>
          </p:cNvPr>
          <p:cNvSpPr>
            <a:spLocks noGrp="1"/>
          </p:cNvSpPr>
          <p:nvPr>
            <p:ph type="title"/>
          </p:nvPr>
        </p:nvSpPr>
        <p:spPr/>
        <p:txBody>
          <a:bodyPr/>
          <a:lstStyle/>
          <a:p>
            <a:r>
              <a:rPr lang="fr-BE" err="1"/>
              <a:t>Feature</a:t>
            </a:r>
            <a:r>
              <a:rPr lang="fr-BE"/>
              <a:t> importance Singapore air</a:t>
            </a:r>
            <a:endParaRPr lang="en-BE"/>
          </a:p>
        </p:txBody>
      </p:sp>
      <p:pic>
        <p:nvPicPr>
          <p:cNvPr id="5" name="Picture 4">
            <a:extLst>
              <a:ext uri="{FF2B5EF4-FFF2-40B4-BE49-F238E27FC236}">
                <a16:creationId xmlns:a16="http://schemas.microsoft.com/office/drawing/2014/main" id="{D2D36429-87C6-AD6B-B741-D363520A1A58}"/>
              </a:ext>
            </a:extLst>
          </p:cNvPr>
          <p:cNvPicPr>
            <a:picLocks noChangeAspect="1"/>
          </p:cNvPicPr>
          <p:nvPr/>
        </p:nvPicPr>
        <p:blipFill rotWithShape="1">
          <a:blip r:embed="rId3"/>
          <a:srcRect r="53539"/>
          <a:stretch/>
        </p:blipFill>
        <p:spPr>
          <a:xfrm>
            <a:off x="330591" y="1080220"/>
            <a:ext cx="6998677" cy="3709073"/>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372B5FF4-DA81-78F1-8479-D305153C2D66}"/>
                  </a:ext>
                </a:extLst>
              </p14:cNvPr>
              <p14:cNvContentPartPr/>
              <p14:nvPr/>
            </p14:nvContentPartPr>
            <p14:xfrm>
              <a:off x="7131794" y="4358548"/>
              <a:ext cx="222480" cy="424800"/>
            </p14:xfrm>
          </p:contentPart>
        </mc:Choice>
        <mc:Fallback>
          <p:pic>
            <p:nvPicPr>
              <p:cNvPr id="8" name="Ink 7">
                <a:extLst>
                  <a:ext uri="{FF2B5EF4-FFF2-40B4-BE49-F238E27FC236}">
                    <a16:creationId xmlns:a16="http://schemas.microsoft.com/office/drawing/2014/main" id="{372B5FF4-DA81-78F1-8479-D305153C2D66}"/>
                  </a:ext>
                </a:extLst>
              </p:cNvPr>
              <p:cNvPicPr/>
              <p:nvPr/>
            </p:nvPicPr>
            <p:blipFill>
              <a:blip r:embed="rId5"/>
              <a:stretch>
                <a:fillRect/>
              </a:stretch>
            </p:blipFill>
            <p:spPr>
              <a:xfrm>
                <a:off x="7068794" y="4295548"/>
                <a:ext cx="34812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D44815D8-2613-8F06-7403-EBE54389866D}"/>
                  </a:ext>
                </a:extLst>
              </p14:cNvPr>
              <p14:cNvContentPartPr/>
              <p14:nvPr/>
            </p14:nvContentPartPr>
            <p14:xfrm>
              <a:off x="7357154" y="3992788"/>
              <a:ext cx="50760" cy="93960"/>
            </p14:xfrm>
          </p:contentPart>
        </mc:Choice>
        <mc:Fallback>
          <p:pic>
            <p:nvPicPr>
              <p:cNvPr id="9" name="Ink 8">
                <a:extLst>
                  <a:ext uri="{FF2B5EF4-FFF2-40B4-BE49-F238E27FC236}">
                    <a16:creationId xmlns:a16="http://schemas.microsoft.com/office/drawing/2014/main" id="{D44815D8-2613-8F06-7403-EBE54389866D}"/>
                  </a:ext>
                </a:extLst>
              </p:cNvPr>
              <p:cNvPicPr/>
              <p:nvPr/>
            </p:nvPicPr>
            <p:blipFill>
              <a:blip r:embed="rId7"/>
              <a:stretch>
                <a:fillRect/>
              </a:stretch>
            </p:blipFill>
            <p:spPr>
              <a:xfrm>
                <a:off x="7294154" y="3930148"/>
                <a:ext cx="176400" cy="219600"/>
              </a:xfrm>
              <a:prstGeom prst="rect">
                <a:avLst/>
              </a:prstGeom>
            </p:spPr>
          </p:pic>
        </mc:Fallback>
      </mc:AlternateContent>
    </p:spTree>
    <p:extLst>
      <p:ext uri="{BB962C8B-B14F-4D97-AF65-F5344CB8AC3E}">
        <p14:creationId xmlns:p14="http://schemas.microsoft.com/office/powerpoint/2010/main" val="1418902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B857-876C-F0D8-9D65-748BB70E3D66}"/>
              </a:ext>
            </a:extLst>
          </p:cNvPr>
          <p:cNvSpPr>
            <a:spLocks noGrp="1"/>
          </p:cNvSpPr>
          <p:nvPr>
            <p:ph type="title"/>
          </p:nvPr>
        </p:nvSpPr>
        <p:spPr/>
        <p:txBody>
          <a:bodyPr/>
          <a:lstStyle/>
          <a:p>
            <a:r>
              <a:rPr lang="fr-BE" dirty="0" err="1"/>
              <a:t>Feature</a:t>
            </a:r>
            <a:r>
              <a:rPr lang="fr-BE" dirty="0"/>
              <a:t> importance Singapore air (</a:t>
            </a:r>
            <a:r>
              <a:rPr lang="fr-BE" dirty="0" err="1"/>
              <a:t>continued</a:t>
            </a:r>
            <a:r>
              <a:rPr lang="fr-BE" dirty="0"/>
              <a:t>)</a:t>
            </a:r>
            <a:endParaRPr lang="en-BE" dirty="0"/>
          </a:p>
        </p:txBody>
      </p:sp>
      <p:pic>
        <p:nvPicPr>
          <p:cNvPr id="5" name="Picture 4">
            <a:extLst>
              <a:ext uri="{FF2B5EF4-FFF2-40B4-BE49-F238E27FC236}">
                <a16:creationId xmlns:a16="http://schemas.microsoft.com/office/drawing/2014/main" id="{D2D36429-87C6-AD6B-B741-D363520A1A58}"/>
              </a:ext>
            </a:extLst>
          </p:cNvPr>
          <p:cNvPicPr>
            <a:picLocks noChangeAspect="1"/>
          </p:cNvPicPr>
          <p:nvPr/>
        </p:nvPicPr>
        <p:blipFill rotWithShape="1">
          <a:blip r:embed="rId3"/>
          <a:srcRect l="44769"/>
          <a:stretch/>
        </p:blipFill>
        <p:spPr>
          <a:xfrm>
            <a:off x="682181" y="1192762"/>
            <a:ext cx="7595560" cy="338627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ED66624-E5EF-979D-20FD-625285512781}"/>
                  </a:ext>
                </a:extLst>
              </p14:cNvPr>
              <p14:cNvContentPartPr/>
              <p14:nvPr/>
            </p14:nvContentPartPr>
            <p14:xfrm>
              <a:off x="203594" y="2194228"/>
              <a:ext cx="360" cy="360"/>
            </p14:xfrm>
          </p:contentPart>
        </mc:Choice>
        <mc:Fallback>
          <p:pic>
            <p:nvPicPr>
              <p:cNvPr id="3" name="Ink 2">
                <a:extLst>
                  <a:ext uri="{FF2B5EF4-FFF2-40B4-BE49-F238E27FC236}">
                    <a16:creationId xmlns:a16="http://schemas.microsoft.com/office/drawing/2014/main" id="{2ED66624-E5EF-979D-20FD-625285512781}"/>
                  </a:ext>
                </a:extLst>
              </p:cNvPr>
              <p:cNvPicPr/>
              <p:nvPr/>
            </p:nvPicPr>
            <p:blipFill>
              <a:blip r:embed="rId5"/>
              <a:stretch>
                <a:fillRect/>
              </a:stretch>
            </p:blipFill>
            <p:spPr>
              <a:xfrm>
                <a:off x="140594" y="2131228"/>
                <a:ext cx="126000" cy="126000"/>
              </a:xfrm>
              <a:prstGeom prst="rect">
                <a:avLst/>
              </a:prstGeom>
            </p:spPr>
          </p:pic>
        </mc:Fallback>
      </mc:AlternateContent>
      <p:grpSp>
        <p:nvGrpSpPr>
          <p:cNvPr id="14" name="Group 13">
            <a:extLst>
              <a:ext uri="{FF2B5EF4-FFF2-40B4-BE49-F238E27FC236}">
                <a16:creationId xmlns:a16="http://schemas.microsoft.com/office/drawing/2014/main" id="{ED13B1CE-7BBA-5750-355C-166104DDF11F}"/>
              </a:ext>
            </a:extLst>
          </p:cNvPr>
          <p:cNvGrpSpPr/>
          <p:nvPr/>
        </p:nvGrpSpPr>
        <p:grpSpPr>
          <a:xfrm>
            <a:off x="620834" y="3502468"/>
            <a:ext cx="138960" cy="315360"/>
            <a:chOff x="620834" y="3502468"/>
            <a:chExt cx="138960" cy="315360"/>
          </a:xfrm>
        </p:grpSpPr>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3F4E8BA6-B935-0FA1-5111-CE1BA4D77667}"/>
                    </a:ext>
                  </a:extLst>
                </p14:cNvPr>
                <p14:cNvContentPartPr/>
                <p14:nvPr/>
              </p14:nvContentPartPr>
              <p14:xfrm>
                <a:off x="620834" y="3502468"/>
                <a:ext cx="122400" cy="315360"/>
              </p14:xfrm>
            </p:contentPart>
          </mc:Choice>
          <mc:Fallback>
            <p:pic>
              <p:nvPicPr>
                <p:cNvPr id="7" name="Ink 6">
                  <a:extLst>
                    <a:ext uri="{FF2B5EF4-FFF2-40B4-BE49-F238E27FC236}">
                      <a16:creationId xmlns:a16="http://schemas.microsoft.com/office/drawing/2014/main" id="{3F4E8BA6-B935-0FA1-5111-CE1BA4D77667}"/>
                    </a:ext>
                  </a:extLst>
                </p:cNvPr>
                <p:cNvPicPr/>
                <p:nvPr/>
              </p:nvPicPr>
              <p:blipFill>
                <a:blip r:embed="rId7"/>
                <a:stretch>
                  <a:fillRect/>
                </a:stretch>
              </p:blipFill>
              <p:spPr>
                <a:xfrm>
                  <a:off x="558194" y="3439468"/>
                  <a:ext cx="24804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04860E92-538E-3F56-DE3E-AAD08B33BE6E}"/>
                    </a:ext>
                  </a:extLst>
                </p14:cNvPr>
                <p14:cNvContentPartPr/>
                <p14:nvPr/>
              </p14:nvContentPartPr>
              <p14:xfrm>
                <a:off x="752234" y="3671308"/>
                <a:ext cx="360" cy="360"/>
              </p14:xfrm>
            </p:contentPart>
          </mc:Choice>
          <mc:Fallback>
            <p:pic>
              <p:nvPicPr>
                <p:cNvPr id="8" name="Ink 7">
                  <a:extLst>
                    <a:ext uri="{FF2B5EF4-FFF2-40B4-BE49-F238E27FC236}">
                      <a16:creationId xmlns:a16="http://schemas.microsoft.com/office/drawing/2014/main" id="{04860E92-538E-3F56-DE3E-AAD08B33BE6E}"/>
                    </a:ext>
                  </a:extLst>
                </p:cNvPr>
                <p:cNvPicPr/>
                <p:nvPr/>
              </p:nvPicPr>
              <p:blipFill>
                <a:blip r:embed="rId5"/>
                <a:stretch>
                  <a:fillRect/>
                </a:stretch>
              </p:blipFill>
              <p:spPr>
                <a:xfrm>
                  <a:off x="689594" y="3608308"/>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6702AD2C-50B8-BF4A-8DD4-EC6DEE49CAB5}"/>
                    </a:ext>
                  </a:extLst>
                </p14:cNvPr>
                <p14:cNvContentPartPr/>
                <p14:nvPr/>
              </p14:nvContentPartPr>
              <p14:xfrm>
                <a:off x="759434" y="3671308"/>
                <a:ext cx="360" cy="360"/>
              </p14:xfrm>
            </p:contentPart>
          </mc:Choice>
          <mc:Fallback>
            <p:pic>
              <p:nvPicPr>
                <p:cNvPr id="9" name="Ink 8">
                  <a:extLst>
                    <a:ext uri="{FF2B5EF4-FFF2-40B4-BE49-F238E27FC236}">
                      <a16:creationId xmlns:a16="http://schemas.microsoft.com/office/drawing/2014/main" id="{6702AD2C-50B8-BF4A-8DD4-EC6DEE49CAB5}"/>
                    </a:ext>
                  </a:extLst>
                </p:cNvPr>
                <p:cNvPicPr/>
                <p:nvPr/>
              </p:nvPicPr>
              <p:blipFill>
                <a:blip r:embed="rId5"/>
                <a:stretch>
                  <a:fillRect/>
                </a:stretch>
              </p:blipFill>
              <p:spPr>
                <a:xfrm>
                  <a:off x="696794" y="3608308"/>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FC00F0C9-1BCD-98C1-353C-D99033CBCCB3}"/>
                    </a:ext>
                  </a:extLst>
                </p14:cNvPr>
                <p14:cNvContentPartPr/>
                <p14:nvPr/>
              </p14:nvContentPartPr>
              <p14:xfrm>
                <a:off x="745394" y="3678508"/>
                <a:ext cx="360" cy="360"/>
              </p14:xfrm>
            </p:contentPart>
          </mc:Choice>
          <mc:Fallback>
            <p:pic>
              <p:nvPicPr>
                <p:cNvPr id="10" name="Ink 9">
                  <a:extLst>
                    <a:ext uri="{FF2B5EF4-FFF2-40B4-BE49-F238E27FC236}">
                      <a16:creationId xmlns:a16="http://schemas.microsoft.com/office/drawing/2014/main" id="{FC00F0C9-1BCD-98C1-353C-D99033CBCCB3}"/>
                    </a:ext>
                  </a:extLst>
                </p:cNvPr>
                <p:cNvPicPr/>
                <p:nvPr/>
              </p:nvPicPr>
              <p:blipFill>
                <a:blip r:embed="rId5"/>
                <a:stretch>
                  <a:fillRect/>
                </a:stretch>
              </p:blipFill>
              <p:spPr>
                <a:xfrm>
                  <a:off x="682394" y="3615508"/>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70A640E4-59DB-B103-7D37-6A834209A2FA}"/>
                    </a:ext>
                  </a:extLst>
                </p14:cNvPr>
                <p14:cNvContentPartPr/>
                <p14:nvPr/>
              </p14:nvContentPartPr>
              <p14:xfrm>
                <a:off x="745394" y="3678508"/>
                <a:ext cx="360" cy="360"/>
              </p14:xfrm>
            </p:contentPart>
          </mc:Choice>
          <mc:Fallback>
            <p:pic>
              <p:nvPicPr>
                <p:cNvPr id="11" name="Ink 10">
                  <a:extLst>
                    <a:ext uri="{FF2B5EF4-FFF2-40B4-BE49-F238E27FC236}">
                      <a16:creationId xmlns:a16="http://schemas.microsoft.com/office/drawing/2014/main" id="{70A640E4-59DB-B103-7D37-6A834209A2FA}"/>
                    </a:ext>
                  </a:extLst>
                </p:cNvPr>
                <p:cNvPicPr/>
                <p:nvPr/>
              </p:nvPicPr>
              <p:blipFill>
                <a:blip r:embed="rId5"/>
                <a:stretch>
                  <a:fillRect/>
                </a:stretch>
              </p:blipFill>
              <p:spPr>
                <a:xfrm>
                  <a:off x="682394" y="3615508"/>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8BC5A53C-EA0A-60A9-9F67-188BFFC997FB}"/>
                    </a:ext>
                  </a:extLst>
                </p14:cNvPr>
                <p14:cNvContentPartPr/>
                <p14:nvPr/>
              </p14:nvContentPartPr>
              <p14:xfrm>
                <a:off x="745394" y="3678508"/>
                <a:ext cx="360" cy="360"/>
              </p14:xfrm>
            </p:contentPart>
          </mc:Choice>
          <mc:Fallback>
            <p:pic>
              <p:nvPicPr>
                <p:cNvPr id="12" name="Ink 11">
                  <a:extLst>
                    <a:ext uri="{FF2B5EF4-FFF2-40B4-BE49-F238E27FC236}">
                      <a16:creationId xmlns:a16="http://schemas.microsoft.com/office/drawing/2014/main" id="{8BC5A53C-EA0A-60A9-9F67-188BFFC997FB}"/>
                    </a:ext>
                  </a:extLst>
                </p:cNvPr>
                <p:cNvPicPr/>
                <p:nvPr/>
              </p:nvPicPr>
              <p:blipFill>
                <a:blip r:embed="rId5"/>
                <a:stretch>
                  <a:fillRect/>
                </a:stretch>
              </p:blipFill>
              <p:spPr>
                <a:xfrm>
                  <a:off x="682394" y="3615508"/>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0BF9B6D-B10E-B3E1-9472-01501AC21EF3}"/>
                    </a:ext>
                  </a:extLst>
                </p14:cNvPr>
                <p14:cNvContentPartPr/>
                <p14:nvPr/>
              </p14:nvContentPartPr>
              <p14:xfrm>
                <a:off x="745394" y="3678508"/>
                <a:ext cx="360" cy="360"/>
              </p14:xfrm>
            </p:contentPart>
          </mc:Choice>
          <mc:Fallback>
            <p:pic>
              <p:nvPicPr>
                <p:cNvPr id="13" name="Ink 12">
                  <a:extLst>
                    <a:ext uri="{FF2B5EF4-FFF2-40B4-BE49-F238E27FC236}">
                      <a16:creationId xmlns:a16="http://schemas.microsoft.com/office/drawing/2014/main" id="{B0BF9B6D-B10E-B3E1-9472-01501AC21EF3}"/>
                    </a:ext>
                  </a:extLst>
                </p:cNvPr>
                <p:cNvPicPr/>
                <p:nvPr/>
              </p:nvPicPr>
              <p:blipFill>
                <a:blip r:embed="rId5"/>
                <a:stretch>
                  <a:fillRect/>
                </a:stretch>
              </p:blipFill>
              <p:spPr>
                <a:xfrm>
                  <a:off x="682394" y="3615508"/>
                  <a:ext cx="126000" cy="126000"/>
                </a:xfrm>
                <a:prstGeom prst="rect">
                  <a:avLst/>
                </a:prstGeom>
              </p:spPr>
            </p:pic>
          </mc:Fallback>
        </mc:AlternateContent>
      </p:grpSp>
    </p:spTree>
    <p:extLst>
      <p:ext uri="{BB962C8B-B14F-4D97-AF65-F5344CB8AC3E}">
        <p14:creationId xmlns:p14="http://schemas.microsoft.com/office/powerpoint/2010/main" val="407219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A6E1-52C4-4F9E-6C8E-041D0AD3573C}"/>
              </a:ext>
            </a:extLst>
          </p:cNvPr>
          <p:cNvSpPr>
            <a:spLocks noGrp="1"/>
          </p:cNvSpPr>
          <p:nvPr>
            <p:ph type="title"/>
          </p:nvPr>
        </p:nvSpPr>
        <p:spPr/>
        <p:txBody>
          <a:bodyPr/>
          <a:lstStyle/>
          <a:p>
            <a:r>
              <a:rPr lang="en-GB"/>
              <a:t>Shapley Singapore air</a:t>
            </a:r>
            <a:endParaRPr lang="en-BE"/>
          </a:p>
        </p:txBody>
      </p:sp>
      <p:pic>
        <p:nvPicPr>
          <p:cNvPr id="1028" name="Picture 4">
            <a:extLst>
              <a:ext uri="{FF2B5EF4-FFF2-40B4-BE49-F238E27FC236}">
                <a16:creationId xmlns:a16="http://schemas.microsoft.com/office/drawing/2014/main" id="{54FC4D6F-A29F-B1FF-AA4B-68332399C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597" y="776219"/>
            <a:ext cx="3529060" cy="423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926984"/>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09E6-F9ED-DC5F-E584-FCF4651F9D69}"/>
              </a:ext>
            </a:extLst>
          </p:cNvPr>
          <p:cNvSpPr>
            <a:spLocks noGrp="1"/>
          </p:cNvSpPr>
          <p:nvPr>
            <p:ph type="title"/>
          </p:nvPr>
        </p:nvSpPr>
        <p:spPr/>
        <p:txBody>
          <a:bodyPr/>
          <a:lstStyle/>
          <a:p>
            <a:r>
              <a:rPr lang="fr-BE"/>
              <a:t>Engagement valence</a:t>
            </a:r>
            <a:endParaRPr lang="en-BE"/>
          </a:p>
        </p:txBody>
      </p:sp>
      <p:pic>
        <p:nvPicPr>
          <p:cNvPr id="2050" name="Picture 2">
            <a:extLst>
              <a:ext uri="{FF2B5EF4-FFF2-40B4-BE49-F238E27FC236}">
                <a16:creationId xmlns:a16="http://schemas.microsoft.com/office/drawing/2014/main" id="{305B47A9-A0CC-C233-BC87-5334C9122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904" y="1009996"/>
            <a:ext cx="6174191" cy="358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175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Instagram post activity: a declining trend</a:t>
            </a:r>
          </a:p>
        </p:txBody>
      </p:sp>
      <p:pic>
        <p:nvPicPr>
          <p:cNvPr id="5" name="Picture 4">
            <a:extLst>
              <a:ext uri="{FF2B5EF4-FFF2-40B4-BE49-F238E27FC236}">
                <a16:creationId xmlns:a16="http://schemas.microsoft.com/office/drawing/2014/main" id="{6E4FD1BA-020F-2141-77AB-70C3C5EEAAFB}"/>
              </a:ext>
            </a:extLst>
          </p:cNvPr>
          <p:cNvPicPr>
            <a:picLocks noChangeAspect="1"/>
          </p:cNvPicPr>
          <p:nvPr/>
        </p:nvPicPr>
        <p:blipFill>
          <a:blip r:embed="rId3"/>
          <a:stretch>
            <a:fillRect/>
          </a:stretch>
        </p:blipFill>
        <p:spPr>
          <a:xfrm>
            <a:off x="6089472" y="3823329"/>
            <a:ext cx="2230684" cy="522961"/>
          </a:xfrm>
          <a:prstGeom prst="rect">
            <a:avLst/>
          </a:prstGeom>
        </p:spPr>
      </p:pic>
      <p:sp>
        <p:nvSpPr>
          <p:cNvPr id="13" name="TextBox 12">
            <a:extLst>
              <a:ext uri="{FF2B5EF4-FFF2-40B4-BE49-F238E27FC236}">
                <a16:creationId xmlns:a16="http://schemas.microsoft.com/office/drawing/2014/main" id="{2337D774-F905-2910-6E22-AA43A83D2104}"/>
              </a:ext>
            </a:extLst>
          </p:cNvPr>
          <p:cNvSpPr txBox="1"/>
          <p:nvPr/>
        </p:nvSpPr>
        <p:spPr>
          <a:xfrm>
            <a:off x="315440" y="1396154"/>
            <a:ext cx="5199241" cy="338554"/>
          </a:xfrm>
          <a:prstGeom prst="rect">
            <a:avLst/>
          </a:prstGeom>
          <a:noFill/>
        </p:spPr>
        <p:txBody>
          <a:bodyPr wrap="square" rtlCol="0">
            <a:spAutoFit/>
          </a:bodyPr>
          <a:lstStyle/>
          <a:p>
            <a:pPr algn="ctr"/>
            <a:r>
              <a:rPr lang="en-GB" sz="1600" b="1">
                <a:solidFill>
                  <a:srgbClr val="242F58"/>
                </a:solidFill>
                <a:latin typeface="Tahoma" panose="020B0604030504040204" pitchFamily="34" charset="0"/>
                <a:ea typeface="Tahoma" panose="020B0604030504040204" pitchFamily="34" charset="0"/>
                <a:cs typeface="Tahoma" panose="020B0604030504040204" pitchFamily="34" charset="0"/>
              </a:rPr>
              <a:t>Monthly post evolution</a:t>
            </a:r>
          </a:p>
        </p:txBody>
      </p:sp>
      <p:pic>
        <p:nvPicPr>
          <p:cNvPr id="4" name="Picture 3">
            <a:extLst>
              <a:ext uri="{FF2B5EF4-FFF2-40B4-BE49-F238E27FC236}">
                <a16:creationId xmlns:a16="http://schemas.microsoft.com/office/drawing/2014/main" id="{2AAEA214-7098-6B56-1483-C742C808AD53}"/>
              </a:ext>
            </a:extLst>
          </p:cNvPr>
          <p:cNvPicPr>
            <a:picLocks noChangeAspect="1"/>
          </p:cNvPicPr>
          <p:nvPr/>
        </p:nvPicPr>
        <p:blipFill>
          <a:blip r:embed="rId4"/>
          <a:srcRect/>
          <a:stretch/>
        </p:blipFill>
        <p:spPr>
          <a:xfrm>
            <a:off x="157618" y="2129394"/>
            <a:ext cx="5199240" cy="2042368"/>
          </a:xfrm>
          <a:prstGeom prst="rect">
            <a:avLst/>
          </a:prstGeom>
        </p:spPr>
      </p:pic>
      <p:cxnSp>
        <p:nvCxnSpPr>
          <p:cNvPr id="15" name="Straight Connector 14">
            <a:extLst>
              <a:ext uri="{FF2B5EF4-FFF2-40B4-BE49-F238E27FC236}">
                <a16:creationId xmlns:a16="http://schemas.microsoft.com/office/drawing/2014/main" id="{60316300-8F33-1950-FF82-19F015FA9EB3}"/>
              </a:ext>
            </a:extLst>
          </p:cNvPr>
          <p:cNvCxnSpPr>
            <a:cxnSpLocks/>
          </p:cNvCxnSpPr>
          <p:nvPr/>
        </p:nvCxnSpPr>
        <p:spPr>
          <a:xfrm>
            <a:off x="386883" y="3046919"/>
            <a:ext cx="4775960" cy="2021"/>
          </a:xfrm>
          <a:prstGeom prst="line">
            <a:avLst/>
          </a:prstGeom>
          <a:ln w="6350">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E3A0DE-A8AF-6E72-E26D-1B04B07D9FD2}"/>
              </a:ext>
            </a:extLst>
          </p:cNvPr>
          <p:cNvSpPr txBox="1"/>
          <p:nvPr/>
        </p:nvSpPr>
        <p:spPr>
          <a:xfrm>
            <a:off x="315442" y="2802719"/>
            <a:ext cx="656309" cy="246221"/>
          </a:xfrm>
          <a:prstGeom prst="rect">
            <a:avLst/>
          </a:prstGeom>
          <a:noFill/>
        </p:spPr>
        <p:txBody>
          <a:bodyPr wrap="square" rtlCol="0">
            <a:spAutoFit/>
          </a:bodyPr>
          <a:lstStyle/>
          <a:p>
            <a:r>
              <a:rPr lang="en-GB" sz="1000" b="1">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daily </a:t>
            </a:r>
          </a:p>
        </p:txBody>
      </p:sp>
      <p:sp>
        <p:nvSpPr>
          <p:cNvPr id="25" name="TextBox 24">
            <a:extLst>
              <a:ext uri="{FF2B5EF4-FFF2-40B4-BE49-F238E27FC236}">
                <a16:creationId xmlns:a16="http://schemas.microsoft.com/office/drawing/2014/main" id="{FACDF113-8910-29A7-5E8A-BC9E46D78225}"/>
              </a:ext>
            </a:extLst>
          </p:cNvPr>
          <p:cNvSpPr txBox="1"/>
          <p:nvPr/>
        </p:nvSpPr>
        <p:spPr>
          <a:xfrm>
            <a:off x="4128867" y="2463154"/>
            <a:ext cx="1191891" cy="461665"/>
          </a:xfrm>
          <a:prstGeom prst="rect">
            <a:avLst/>
          </a:prstGeom>
          <a:noFill/>
        </p:spPr>
        <p:txBody>
          <a:bodyPr wrap="square" rtlCol="0">
            <a:spAutoFit/>
          </a:bodyPr>
          <a:lstStyle/>
          <a:p>
            <a:pPr algn="ctr"/>
            <a:r>
              <a:rPr lang="en-GB" sz="1200" b="1">
                <a:solidFill>
                  <a:srgbClr val="C00000"/>
                </a:solidFill>
                <a:latin typeface="Tahoma" panose="020B0604030504040204" pitchFamily="34" charset="0"/>
                <a:ea typeface="Tahoma" panose="020B0604030504040204" pitchFamily="34" charset="0"/>
                <a:cs typeface="Tahoma" panose="020B0604030504040204" pitchFamily="34" charset="0"/>
              </a:rPr>
              <a:t>Decreasing post activity</a:t>
            </a:r>
          </a:p>
        </p:txBody>
      </p:sp>
      <p:grpSp>
        <p:nvGrpSpPr>
          <p:cNvPr id="19" name="Group 18">
            <a:extLst>
              <a:ext uri="{FF2B5EF4-FFF2-40B4-BE49-F238E27FC236}">
                <a16:creationId xmlns:a16="http://schemas.microsoft.com/office/drawing/2014/main" id="{54A93F39-259E-5721-38F5-5F64F07F222D}"/>
              </a:ext>
            </a:extLst>
          </p:cNvPr>
          <p:cNvGrpSpPr/>
          <p:nvPr/>
        </p:nvGrpSpPr>
        <p:grpSpPr>
          <a:xfrm>
            <a:off x="422772" y="2198992"/>
            <a:ext cx="811821" cy="446791"/>
            <a:chOff x="742659" y="1687184"/>
            <a:chExt cx="811821" cy="446791"/>
          </a:xfrm>
        </p:grpSpPr>
        <p:pic>
          <p:nvPicPr>
            <p:cNvPr id="16" name="Picture 15" descr="A logo on a black background&#10;&#10;Description automatically generated">
              <a:extLst>
                <a:ext uri="{FF2B5EF4-FFF2-40B4-BE49-F238E27FC236}">
                  <a16:creationId xmlns:a16="http://schemas.microsoft.com/office/drawing/2014/main" id="{505CB689-6F3C-B94A-B1F6-A5FF16F52A83}"/>
                </a:ext>
              </a:extLst>
            </p:cNvPr>
            <p:cNvPicPr>
              <a:picLocks noChangeAspect="1"/>
            </p:cNvPicPr>
            <p:nvPr/>
          </p:nvPicPr>
          <p:blipFill rotWithShape="1">
            <a:blip r:embed="rId5"/>
            <a:srcRect l="10596" t="38994" r="10322" b="39251"/>
            <a:stretch/>
          </p:blipFill>
          <p:spPr>
            <a:xfrm>
              <a:off x="742659" y="1753994"/>
              <a:ext cx="556461" cy="102050"/>
            </a:xfrm>
            <a:prstGeom prst="rect">
              <a:avLst/>
            </a:prstGeom>
          </p:spPr>
        </p:pic>
        <p:pic>
          <p:nvPicPr>
            <p:cNvPr id="17" name="Picture 16" descr="A logo with blue and yellow stripes&#10;&#10;Description automatically generated">
              <a:extLst>
                <a:ext uri="{FF2B5EF4-FFF2-40B4-BE49-F238E27FC236}">
                  <a16:creationId xmlns:a16="http://schemas.microsoft.com/office/drawing/2014/main" id="{1B3D7764-1D43-C860-B968-FF0570483BE5}"/>
                </a:ext>
              </a:extLst>
            </p:cNvPr>
            <p:cNvPicPr>
              <a:picLocks noChangeAspect="1"/>
            </p:cNvPicPr>
            <p:nvPr/>
          </p:nvPicPr>
          <p:blipFill rotWithShape="1">
            <a:blip r:embed="rId6"/>
            <a:srcRect t="15551" b="16865"/>
            <a:stretch/>
          </p:blipFill>
          <p:spPr>
            <a:xfrm>
              <a:off x="742660" y="1856044"/>
              <a:ext cx="564142" cy="239831"/>
            </a:xfrm>
            <a:prstGeom prst="rect">
              <a:avLst/>
            </a:prstGeom>
          </p:spPr>
        </p:pic>
        <p:pic>
          <p:nvPicPr>
            <p:cNvPr id="18" name="Picture 17">
              <a:extLst>
                <a:ext uri="{FF2B5EF4-FFF2-40B4-BE49-F238E27FC236}">
                  <a16:creationId xmlns:a16="http://schemas.microsoft.com/office/drawing/2014/main" id="{7CD2E870-7095-C12B-E8AD-2A4E3360F1D5}"/>
                </a:ext>
              </a:extLst>
            </p:cNvPr>
            <p:cNvPicPr>
              <a:picLocks noChangeAspect="1"/>
            </p:cNvPicPr>
            <p:nvPr/>
          </p:nvPicPr>
          <p:blipFill>
            <a:blip r:embed="rId7"/>
            <a:stretch>
              <a:fillRect/>
            </a:stretch>
          </p:blipFill>
          <p:spPr>
            <a:xfrm>
              <a:off x="1306802" y="1687184"/>
              <a:ext cx="247678" cy="446791"/>
            </a:xfrm>
            <a:prstGeom prst="rect">
              <a:avLst/>
            </a:prstGeom>
          </p:spPr>
        </p:pic>
      </p:grpSp>
      <p:sp>
        <p:nvSpPr>
          <p:cNvPr id="33" name="TextBox 32">
            <a:extLst>
              <a:ext uri="{FF2B5EF4-FFF2-40B4-BE49-F238E27FC236}">
                <a16:creationId xmlns:a16="http://schemas.microsoft.com/office/drawing/2014/main" id="{0F1B2AF6-7A5A-53D8-7712-4A7485D98604}"/>
              </a:ext>
            </a:extLst>
          </p:cNvPr>
          <p:cNvSpPr txBox="1"/>
          <p:nvPr/>
        </p:nvSpPr>
        <p:spPr>
          <a:xfrm>
            <a:off x="5652515" y="1181188"/>
            <a:ext cx="3104598" cy="338554"/>
          </a:xfrm>
          <a:prstGeom prst="rect">
            <a:avLst/>
          </a:prstGeom>
          <a:noFill/>
        </p:spPr>
        <p:txBody>
          <a:bodyPr wrap="square" rtlCol="0">
            <a:spAutoFit/>
          </a:bodyPr>
          <a:lstStyle/>
          <a:p>
            <a:pPr algn="ctr"/>
            <a:r>
              <a:rPr lang="en-GB" sz="1600" b="1">
                <a:solidFill>
                  <a:srgbClr val="242F58"/>
                </a:solidFill>
                <a:latin typeface="Tahoma" panose="020B0604030504040204" pitchFamily="34" charset="0"/>
                <a:ea typeface="Tahoma" panose="020B0604030504040204" pitchFamily="34" charset="0"/>
                <a:cs typeface="Tahoma" panose="020B0604030504040204" pitchFamily="34" charset="0"/>
              </a:rPr>
              <a:t>Macro factors</a:t>
            </a:r>
          </a:p>
        </p:txBody>
      </p:sp>
      <p:sp>
        <p:nvSpPr>
          <p:cNvPr id="36" name="TextBox 35">
            <a:extLst>
              <a:ext uri="{FF2B5EF4-FFF2-40B4-BE49-F238E27FC236}">
                <a16:creationId xmlns:a16="http://schemas.microsoft.com/office/drawing/2014/main" id="{E3004E10-C036-FBF9-9973-2A33E7C6EA79}"/>
              </a:ext>
            </a:extLst>
          </p:cNvPr>
          <p:cNvSpPr txBox="1"/>
          <p:nvPr/>
        </p:nvSpPr>
        <p:spPr>
          <a:xfrm>
            <a:off x="5514684" y="1519612"/>
            <a:ext cx="3380261" cy="415498"/>
          </a:xfrm>
          <a:prstGeom prst="rect">
            <a:avLst/>
          </a:prstGeom>
          <a:noFill/>
        </p:spPr>
        <p:txBody>
          <a:bodyPr wrap="square" rtlCol="0">
            <a:spAutoFit/>
          </a:bodyPr>
          <a:lstStyle/>
          <a:p>
            <a:pPr algn="ctr"/>
            <a:r>
              <a:rPr lang="en-GB" sz="1050" b="1">
                <a:solidFill>
                  <a:srgbClr val="242F58"/>
                </a:solidFill>
                <a:latin typeface="Tahoma" panose="020B0604030504040204" pitchFamily="34" charset="0"/>
                <a:ea typeface="Tahoma" panose="020B0604030504040204" pitchFamily="34" charset="0"/>
                <a:cs typeface="Tahoma" panose="020B0604030504040204" pitchFamily="34" charset="0"/>
              </a:rPr>
              <a:t>A shift in preference towards</a:t>
            </a:r>
          </a:p>
          <a:p>
            <a:pPr algn="ctr"/>
            <a:r>
              <a:rPr lang="en-GB" sz="1050" b="1">
                <a:solidFill>
                  <a:srgbClr val="242F58"/>
                </a:solidFill>
                <a:latin typeface="Tahoma" panose="020B0604030504040204" pitchFamily="34" charset="0"/>
                <a:ea typeface="Tahoma" panose="020B0604030504040204" pitchFamily="34" charset="0"/>
                <a:cs typeface="Tahoma" panose="020B0604030504040204" pitchFamily="34" charset="0"/>
              </a:rPr>
              <a:t>shorter, more personal video content</a:t>
            </a:r>
          </a:p>
        </p:txBody>
      </p:sp>
      <p:cxnSp>
        <p:nvCxnSpPr>
          <p:cNvPr id="6" name="Straight Connector 5">
            <a:extLst>
              <a:ext uri="{FF2B5EF4-FFF2-40B4-BE49-F238E27FC236}">
                <a16:creationId xmlns:a16="http://schemas.microsoft.com/office/drawing/2014/main" id="{9FB0BC42-41AA-8B8B-B063-C3B017C4C948}"/>
              </a:ext>
            </a:extLst>
          </p:cNvPr>
          <p:cNvCxnSpPr/>
          <p:nvPr/>
        </p:nvCxnSpPr>
        <p:spPr>
          <a:xfrm flipV="1">
            <a:off x="4128867" y="2430628"/>
            <a:ext cx="0" cy="1392701"/>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BC801D8-FE43-7FDA-B122-29A255762B95}"/>
              </a:ext>
            </a:extLst>
          </p:cNvPr>
          <p:cNvPicPr>
            <a:picLocks noChangeAspect="1"/>
          </p:cNvPicPr>
          <p:nvPr/>
        </p:nvPicPr>
        <p:blipFill rotWithShape="1">
          <a:blip r:embed="rId8"/>
          <a:srcRect l="673" r="673"/>
          <a:stretch/>
        </p:blipFill>
        <p:spPr>
          <a:xfrm>
            <a:off x="5826458" y="3241667"/>
            <a:ext cx="2597542" cy="457620"/>
          </a:xfrm>
          <a:prstGeom prst="rect">
            <a:avLst/>
          </a:prstGeom>
        </p:spPr>
      </p:pic>
      <p:grpSp>
        <p:nvGrpSpPr>
          <p:cNvPr id="22" name="Group 21">
            <a:extLst>
              <a:ext uri="{FF2B5EF4-FFF2-40B4-BE49-F238E27FC236}">
                <a16:creationId xmlns:a16="http://schemas.microsoft.com/office/drawing/2014/main" id="{E6BC7376-9455-D374-13A6-E78D5FE35922}"/>
              </a:ext>
            </a:extLst>
          </p:cNvPr>
          <p:cNvGrpSpPr/>
          <p:nvPr/>
        </p:nvGrpSpPr>
        <p:grpSpPr>
          <a:xfrm>
            <a:off x="5584737" y="1968062"/>
            <a:ext cx="3080983" cy="1149563"/>
            <a:chOff x="5664322" y="2463153"/>
            <a:chExt cx="3080983" cy="1149563"/>
          </a:xfrm>
        </p:grpSpPr>
        <p:pic>
          <p:nvPicPr>
            <p:cNvPr id="1026" name="Picture 2">
              <a:extLst>
                <a:ext uri="{FF2B5EF4-FFF2-40B4-BE49-F238E27FC236}">
                  <a16:creationId xmlns:a16="http://schemas.microsoft.com/office/drawing/2014/main" id="{884A17F5-A560-32FA-9974-0A90058D040E}"/>
                </a:ext>
              </a:extLst>
            </p:cNvPr>
            <p:cNvPicPr>
              <a:picLocks noChangeAspect="1" noChangeArrowheads="1"/>
            </p:cNvPicPr>
            <p:nvPr/>
          </p:nvPicPr>
          <p:blipFill rotWithShape="1">
            <a:blip r:embed="rId9"/>
            <a:srcRect b="22076"/>
            <a:stretch/>
          </p:blipFill>
          <p:spPr bwMode="auto">
            <a:xfrm>
              <a:off x="5664322" y="2463153"/>
              <a:ext cx="3080983" cy="11495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F0162222-5C1F-5657-9927-97AA37724ECE}"/>
                </a:ext>
              </a:extLst>
            </p:cNvPr>
            <p:cNvPicPr>
              <a:picLocks noChangeAspect="1"/>
            </p:cNvPicPr>
            <p:nvPr/>
          </p:nvPicPr>
          <p:blipFill>
            <a:blip r:embed="rId10"/>
            <a:stretch>
              <a:fillRect/>
            </a:stretch>
          </p:blipFill>
          <p:spPr>
            <a:xfrm>
              <a:off x="6030773" y="2496266"/>
              <a:ext cx="2348080" cy="244425"/>
            </a:xfrm>
            <a:prstGeom prst="rect">
              <a:avLst/>
            </a:prstGeom>
          </p:spPr>
        </p:pic>
      </p:grpSp>
      <p:grpSp>
        <p:nvGrpSpPr>
          <p:cNvPr id="14" name="Group 13">
            <a:extLst>
              <a:ext uri="{FF2B5EF4-FFF2-40B4-BE49-F238E27FC236}">
                <a16:creationId xmlns:a16="http://schemas.microsoft.com/office/drawing/2014/main" id="{6457C9EC-2C94-14A6-1303-DB3FC5C19CB3}"/>
              </a:ext>
            </a:extLst>
          </p:cNvPr>
          <p:cNvGrpSpPr/>
          <p:nvPr/>
        </p:nvGrpSpPr>
        <p:grpSpPr>
          <a:xfrm>
            <a:off x="8407295" y="21102"/>
            <a:ext cx="871964" cy="503882"/>
            <a:chOff x="8285465" y="129092"/>
            <a:chExt cx="871964" cy="503882"/>
          </a:xfrm>
        </p:grpSpPr>
        <p:sp>
          <p:nvSpPr>
            <p:cNvPr id="23" name="Google Shape;3967;p40">
              <a:extLst>
                <a:ext uri="{FF2B5EF4-FFF2-40B4-BE49-F238E27FC236}">
                  <a16:creationId xmlns:a16="http://schemas.microsoft.com/office/drawing/2014/main" id="{5B1C7ADE-E375-17F4-F343-17134B942EB7}"/>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General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24" name="Graphic 23">
              <a:extLst>
                <a:ext uri="{FF2B5EF4-FFF2-40B4-BE49-F238E27FC236}">
                  <a16:creationId xmlns:a16="http://schemas.microsoft.com/office/drawing/2014/main" id="{F78CD638-4F20-C6CD-3DC2-74BE9301C17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546107" y="129092"/>
              <a:ext cx="378816" cy="235866"/>
            </a:xfrm>
            <a:prstGeom prst="rect">
              <a:avLst/>
            </a:prstGeom>
          </p:spPr>
        </p:pic>
      </p:grpSp>
      <p:sp>
        <p:nvSpPr>
          <p:cNvPr id="3" name="TextBox 2">
            <a:extLst>
              <a:ext uri="{FF2B5EF4-FFF2-40B4-BE49-F238E27FC236}">
                <a16:creationId xmlns:a16="http://schemas.microsoft.com/office/drawing/2014/main" id="{724B200C-7449-385D-284A-3832B0761040}"/>
              </a:ext>
            </a:extLst>
          </p:cNvPr>
          <p:cNvSpPr txBox="1"/>
          <p:nvPr/>
        </p:nvSpPr>
        <p:spPr>
          <a:xfrm rot="16200000">
            <a:off x="-463177" y="2879577"/>
            <a:ext cx="1151815" cy="253916"/>
          </a:xfrm>
          <a:prstGeom prst="rect">
            <a:avLst/>
          </a:prstGeom>
          <a:noFill/>
        </p:spPr>
        <p:txBody>
          <a:bodyPr wrap="square" rtlCol="0">
            <a:spAutoFit/>
          </a:bodyPr>
          <a:lstStyle/>
          <a:p>
            <a:r>
              <a:rPr lang="en-GB" sz="1050">
                <a:solidFill>
                  <a:srgbClr val="494949"/>
                </a:solidFill>
                <a:latin typeface="Tahoma" panose="020B0604030504040204" pitchFamily="34" charset="0"/>
                <a:ea typeface="Tahoma" panose="020B0604030504040204" pitchFamily="34" charset="0"/>
                <a:cs typeface="Tahoma" panose="020B0604030504040204" pitchFamily="34" charset="0"/>
              </a:rPr>
              <a:t>Posts per month</a:t>
            </a:r>
          </a:p>
        </p:txBody>
      </p:sp>
    </p:spTree>
    <p:extLst>
      <p:ext uri="{BB962C8B-B14F-4D97-AF65-F5344CB8AC3E}">
        <p14:creationId xmlns:p14="http://schemas.microsoft.com/office/powerpoint/2010/main" val="5650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33"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24B61B-4DEF-590E-6C1E-E3A2EF71E4AE}"/>
              </a:ext>
            </a:extLst>
          </p:cNvPr>
          <p:cNvPicPr>
            <a:picLocks noChangeAspect="1"/>
          </p:cNvPicPr>
          <p:nvPr/>
        </p:nvPicPr>
        <p:blipFill>
          <a:blip r:embed="rId3"/>
          <a:srcRect/>
          <a:stretch/>
        </p:blipFill>
        <p:spPr>
          <a:xfrm>
            <a:off x="203677" y="2830207"/>
            <a:ext cx="4168119" cy="1837043"/>
          </a:xfrm>
          <a:prstGeom prst="rect">
            <a:avLst/>
          </a:prstGeom>
        </p:spPr>
      </p:pic>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What about engagement?</a:t>
            </a:r>
          </a:p>
        </p:txBody>
      </p:sp>
      <p:sp>
        <p:nvSpPr>
          <p:cNvPr id="7" name="TextBox 6">
            <a:extLst>
              <a:ext uri="{FF2B5EF4-FFF2-40B4-BE49-F238E27FC236}">
                <a16:creationId xmlns:a16="http://schemas.microsoft.com/office/drawing/2014/main" id="{717DC9A9-9523-3BAB-501C-B0CCE8618F88}"/>
              </a:ext>
            </a:extLst>
          </p:cNvPr>
          <p:cNvSpPr txBox="1"/>
          <p:nvPr/>
        </p:nvSpPr>
        <p:spPr>
          <a:xfrm>
            <a:off x="0" y="4804946"/>
            <a:ext cx="3694201" cy="338554"/>
          </a:xfrm>
          <a:prstGeom prst="rect">
            <a:avLst/>
          </a:prstGeom>
          <a:noFill/>
        </p:spPr>
        <p:txBody>
          <a:bodyPr wrap="square" rtlCol="0">
            <a:spAutoFit/>
          </a:bodyPr>
          <a:lstStyle/>
          <a:p>
            <a:r>
              <a:rPr lang="en-GB" sz="800" baseline="300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1</a:t>
            </a:r>
            <a:r>
              <a:rPr lang="en-GB" sz="8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Based on what is commonly found in literature</a:t>
            </a:r>
          </a:p>
          <a:p>
            <a:r>
              <a:rPr lang="en-GB" sz="800" baseline="300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2</a:t>
            </a:r>
            <a:r>
              <a:rPr lang="en-GB" sz="8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Sources are appended in the </a:t>
            </a:r>
            <a:r>
              <a:rPr lang="en-GB" sz="800" i="1">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references</a:t>
            </a:r>
            <a:r>
              <a:rPr lang="en-GB" sz="80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slide</a:t>
            </a:r>
          </a:p>
        </p:txBody>
      </p:sp>
      <p:grpSp>
        <p:nvGrpSpPr>
          <p:cNvPr id="17" name="Group 16">
            <a:extLst>
              <a:ext uri="{FF2B5EF4-FFF2-40B4-BE49-F238E27FC236}">
                <a16:creationId xmlns:a16="http://schemas.microsoft.com/office/drawing/2014/main" id="{713118C6-851A-C886-E1B4-50AD91F45F89}"/>
              </a:ext>
            </a:extLst>
          </p:cNvPr>
          <p:cNvGrpSpPr/>
          <p:nvPr/>
        </p:nvGrpSpPr>
        <p:grpSpPr>
          <a:xfrm>
            <a:off x="137160" y="1056235"/>
            <a:ext cx="4534126" cy="1292662"/>
            <a:chOff x="216265" y="1250891"/>
            <a:chExt cx="5109696" cy="1292662"/>
          </a:xfrm>
        </p:grpSpPr>
        <p:sp>
          <p:nvSpPr>
            <p:cNvPr id="3" name="TextBox 2">
              <a:extLst>
                <a:ext uri="{FF2B5EF4-FFF2-40B4-BE49-F238E27FC236}">
                  <a16:creationId xmlns:a16="http://schemas.microsoft.com/office/drawing/2014/main" id="{F5158626-8745-E184-9D54-970CB52FF863}"/>
                </a:ext>
              </a:extLst>
            </p:cNvPr>
            <p:cNvSpPr txBox="1"/>
            <p:nvPr/>
          </p:nvSpPr>
          <p:spPr>
            <a:xfrm>
              <a:off x="216265" y="1250891"/>
              <a:ext cx="5109696" cy="1292662"/>
            </a:xfrm>
            <a:prstGeom prst="rect">
              <a:avLst/>
            </a:prstGeom>
            <a:noFill/>
          </p:spPr>
          <p:txBody>
            <a:bodyPr wrap="square" rtlCol="0">
              <a:spAutoFit/>
            </a:bodyPr>
            <a:lstStyle/>
            <a:p>
              <a:pPr algn="ctr"/>
              <a:r>
                <a:rPr lang="en-GB" sz="1800" b="1">
                  <a:solidFill>
                    <a:srgbClr val="242F58"/>
                  </a:solidFill>
                  <a:latin typeface="Tahoma" panose="020B0604030504040204" pitchFamily="34" charset="0"/>
                  <a:ea typeface="Tahoma" panose="020B0604030504040204" pitchFamily="34" charset="0"/>
                  <a:cs typeface="Tahoma" panose="020B0604030504040204" pitchFamily="34" charset="0"/>
                </a:rPr>
                <a:t>Definition</a:t>
              </a:r>
              <a:r>
                <a:rPr lang="en-GB" sz="1800" b="1" baseline="30000">
                  <a:solidFill>
                    <a:srgbClr val="242F58"/>
                  </a:solidFill>
                  <a:latin typeface="Tahoma" panose="020B0604030504040204" pitchFamily="34" charset="0"/>
                  <a:ea typeface="Tahoma" panose="020B0604030504040204" pitchFamily="34" charset="0"/>
                  <a:cs typeface="Tahoma" panose="020B0604030504040204" pitchFamily="34" charset="0"/>
                </a:rPr>
                <a:t>1</a:t>
              </a:r>
              <a:endParaRPr lang="en-GB" sz="1800" b="1">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endParaRPr lang="en-GB" sz="1800" b="1">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endParaRPr lang="en-GB" sz="1800" b="1">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endParaRPr lang="en-GB" sz="1200" b="1">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r>
                <a:rPr lang="en-GB" sz="1200" b="1">
                  <a:solidFill>
                    <a:srgbClr val="242F58"/>
                  </a:solidFill>
                  <a:latin typeface="Tahoma" panose="020B0604030504040204" pitchFamily="34" charset="0"/>
                  <a:ea typeface="Tahoma" panose="020B0604030504040204" pitchFamily="34" charset="0"/>
                  <a:cs typeface="Tahoma" panose="020B0604030504040204" pitchFamily="34" charset="0"/>
                </a:rPr>
                <a:t>= % of followers that liked or commented on a post</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9480501-D3FD-ABAA-F170-0C51F6A1203A}"/>
                    </a:ext>
                  </a:extLst>
                </p:cNvPr>
                <p:cNvSpPr txBox="1"/>
                <p:nvPr/>
              </p:nvSpPr>
              <p:spPr>
                <a:xfrm>
                  <a:off x="1317381" y="1702169"/>
                  <a:ext cx="3276542" cy="447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1" i="1" smtClean="0">
                                <a:solidFill>
                                  <a:srgbClr val="242F58"/>
                                </a:solidFill>
                                <a:latin typeface="Cambria Math" panose="02040503050406030204" pitchFamily="18" charset="0"/>
                              </a:rPr>
                            </m:ctrlPr>
                          </m:fPr>
                          <m:num>
                            <m:r>
                              <a:rPr lang="en-GB" b="1" i="0" smtClean="0">
                                <a:solidFill>
                                  <a:srgbClr val="242F58"/>
                                </a:solidFill>
                                <a:latin typeface="Cambria Math" panose="02040503050406030204" pitchFamily="18" charset="0"/>
                              </a:rPr>
                              <m:t>𝐥𝐢𝐤𝐞𝐬</m:t>
                            </m:r>
                            <m:r>
                              <a:rPr lang="en-GB" b="1" i="0" smtClean="0">
                                <a:solidFill>
                                  <a:srgbClr val="242F58"/>
                                </a:solidFill>
                                <a:latin typeface="Cambria Math" panose="02040503050406030204" pitchFamily="18" charset="0"/>
                              </a:rPr>
                              <m:t>+</m:t>
                            </m:r>
                            <m:r>
                              <a:rPr lang="en-GB" b="1" i="0" smtClean="0">
                                <a:solidFill>
                                  <a:srgbClr val="242F58"/>
                                </a:solidFill>
                                <a:latin typeface="Cambria Math" panose="02040503050406030204" pitchFamily="18" charset="0"/>
                              </a:rPr>
                              <m:t>𝐜𝐨𝐦𝐦𝐞𝐧𝐭𝐬</m:t>
                            </m:r>
                          </m:num>
                          <m:den>
                            <m:r>
                              <a:rPr lang="en-GB" b="1" i="0" smtClean="0">
                                <a:solidFill>
                                  <a:srgbClr val="242F58"/>
                                </a:solidFill>
                                <a:latin typeface="Cambria Math" panose="02040503050406030204" pitchFamily="18" charset="0"/>
                              </a:rPr>
                              <m:t>𝐟𝐨𝐥𝐥𝐨𝐰𝐞𝐫𝐬</m:t>
                            </m:r>
                            <m:r>
                              <a:rPr lang="en-GB" b="1" i="0" smtClean="0">
                                <a:solidFill>
                                  <a:srgbClr val="242F58"/>
                                </a:solidFill>
                                <a:latin typeface="Cambria Math" panose="02040503050406030204" pitchFamily="18" charset="0"/>
                              </a:rPr>
                              <m:t> </m:t>
                            </m:r>
                            <m:r>
                              <a:rPr lang="en-GB" b="1" i="0" smtClean="0">
                                <a:solidFill>
                                  <a:srgbClr val="242F58"/>
                                </a:solidFill>
                                <a:latin typeface="Cambria Math" panose="02040503050406030204" pitchFamily="18" charset="0"/>
                              </a:rPr>
                              <m:t>𝐚𝐭</m:t>
                            </m:r>
                            <m:r>
                              <a:rPr lang="en-GB" b="1" i="0" smtClean="0">
                                <a:solidFill>
                                  <a:srgbClr val="242F58"/>
                                </a:solidFill>
                                <a:latin typeface="Cambria Math" panose="02040503050406030204" pitchFamily="18" charset="0"/>
                              </a:rPr>
                              <m:t> </m:t>
                            </m:r>
                            <m:r>
                              <a:rPr lang="en-GB" b="1" i="0" smtClean="0">
                                <a:solidFill>
                                  <a:srgbClr val="242F58"/>
                                </a:solidFill>
                                <a:latin typeface="Cambria Math" panose="02040503050406030204" pitchFamily="18" charset="0"/>
                              </a:rPr>
                              <m:t>𝐭𝐢𝐦𝐞</m:t>
                            </m:r>
                            <m:r>
                              <a:rPr lang="en-GB" b="1" i="0" smtClean="0">
                                <a:solidFill>
                                  <a:srgbClr val="242F58"/>
                                </a:solidFill>
                                <a:latin typeface="Cambria Math" panose="02040503050406030204" pitchFamily="18" charset="0"/>
                              </a:rPr>
                              <m:t> </m:t>
                            </m:r>
                            <m:r>
                              <a:rPr lang="en-GB" b="1" i="0" smtClean="0">
                                <a:solidFill>
                                  <a:srgbClr val="242F58"/>
                                </a:solidFill>
                                <a:latin typeface="Cambria Math" panose="02040503050406030204" pitchFamily="18" charset="0"/>
                              </a:rPr>
                              <m:t>𝐨𝐟</m:t>
                            </m:r>
                            <m:r>
                              <a:rPr lang="en-GB" b="1" i="0" smtClean="0">
                                <a:solidFill>
                                  <a:srgbClr val="242F58"/>
                                </a:solidFill>
                                <a:latin typeface="Cambria Math" panose="02040503050406030204" pitchFamily="18" charset="0"/>
                              </a:rPr>
                              <m:t> </m:t>
                            </m:r>
                            <m:r>
                              <a:rPr lang="en-GB" b="1" i="0" smtClean="0">
                                <a:solidFill>
                                  <a:srgbClr val="242F58"/>
                                </a:solidFill>
                                <a:latin typeface="Cambria Math" panose="02040503050406030204" pitchFamily="18" charset="0"/>
                              </a:rPr>
                              <m:t>𝐩𝐨𝐬𝐭𝐢𝐧𝐠</m:t>
                            </m:r>
                          </m:den>
                        </m:f>
                        <m:r>
                          <a:rPr lang="en-GB" b="1" i="0" smtClean="0">
                            <a:solidFill>
                              <a:srgbClr val="242F58"/>
                            </a:solidFill>
                            <a:latin typeface="Cambria Math" panose="02040503050406030204" pitchFamily="18" charset="0"/>
                          </a:rPr>
                          <m:t>∗</m:t>
                        </m:r>
                        <m:r>
                          <a:rPr lang="en-GB" b="1" i="0" smtClean="0">
                            <a:solidFill>
                              <a:srgbClr val="242F58"/>
                            </a:solidFill>
                            <a:latin typeface="Cambria Math" panose="02040503050406030204" pitchFamily="18" charset="0"/>
                          </a:rPr>
                          <m:t>𝟏𝟎𝟎</m:t>
                        </m:r>
                      </m:oMath>
                    </m:oMathPara>
                  </a14:m>
                  <a:endParaRPr lang="en-GB" b="1">
                    <a:solidFill>
                      <a:srgbClr val="242F58"/>
                    </a:solidFill>
                  </a:endParaRPr>
                </a:p>
              </p:txBody>
            </p:sp>
          </mc:Choice>
          <mc:Fallback>
            <p:sp>
              <p:nvSpPr>
                <p:cNvPr id="11" name="TextBox 10">
                  <a:extLst>
                    <a:ext uri="{FF2B5EF4-FFF2-40B4-BE49-F238E27FC236}">
                      <a16:creationId xmlns:a16="http://schemas.microsoft.com/office/drawing/2014/main" id="{C9480501-D3FD-ABAA-F170-0C51F6A1203A}"/>
                    </a:ext>
                  </a:extLst>
                </p:cNvPr>
                <p:cNvSpPr txBox="1">
                  <a:spLocks noRot="1" noChangeAspect="1" noMove="1" noResize="1" noEditPoints="1" noAdjustHandles="1" noChangeArrowheads="1" noChangeShapeType="1" noTextEdit="1"/>
                </p:cNvSpPr>
                <p:nvPr/>
              </p:nvSpPr>
              <p:spPr>
                <a:xfrm>
                  <a:off x="1317381" y="1702169"/>
                  <a:ext cx="3276542" cy="447110"/>
                </a:xfrm>
                <a:prstGeom prst="rect">
                  <a:avLst/>
                </a:prstGeom>
                <a:blipFill>
                  <a:blip r:embed="rId4"/>
                  <a:stretch>
                    <a:fillRect l="-629" t="-1351" b="-16216"/>
                  </a:stretch>
                </a:blipFill>
              </p:spPr>
              <p:txBody>
                <a:bodyPr/>
                <a:lstStyle/>
                <a:p>
                  <a:r>
                    <a:rPr lang="en-GB">
                      <a:noFill/>
                    </a:rPr>
                    <a:t> </a:t>
                  </a:r>
                </a:p>
              </p:txBody>
            </p:sp>
          </mc:Fallback>
        </mc:AlternateContent>
      </p:grpSp>
      <p:sp>
        <p:nvSpPr>
          <p:cNvPr id="19" name="TextBox 18">
            <a:extLst>
              <a:ext uri="{FF2B5EF4-FFF2-40B4-BE49-F238E27FC236}">
                <a16:creationId xmlns:a16="http://schemas.microsoft.com/office/drawing/2014/main" id="{153508C0-4060-7505-E2AC-8D83639BDA56}"/>
              </a:ext>
            </a:extLst>
          </p:cNvPr>
          <p:cNvSpPr txBox="1"/>
          <p:nvPr/>
        </p:nvSpPr>
        <p:spPr>
          <a:xfrm>
            <a:off x="222905" y="2417634"/>
            <a:ext cx="4168120" cy="369332"/>
          </a:xfrm>
          <a:prstGeom prst="rect">
            <a:avLst/>
          </a:prstGeom>
          <a:noFill/>
        </p:spPr>
        <p:txBody>
          <a:bodyPr wrap="square" rtlCol="0">
            <a:spAutoFit/>
          </a:bodyPr>
          <a:lstStyle/>
          <a:p>
            <a:pPr algn="ctr"/>
            <a:r>
              <a:rPr lang="en-GB" sz="1800" b="1">
                <a:solidFill>
                  <a:srgbClr val="242F58"/>
                </a:solidFill>
                <a:latin typeface="Tahoma" panose="020B0604030504040204" pitchFamily="34" charset="0"/>
                <a:ea typeface="Tahoma" panose="020B0604030504040204" pitchFamily="34" charset="0"/>
                <a:cs typeface="Tahoma" panose="020B0604030504040204" pitchFamily="34" charset="0"/>
              </a:rPr>
              <a:t>Monthly average</a:t>
            </a:r>
          </a:p>
        </p:txBody>
      </p:sp>
      <p:sp>
        <p:nvSpPr>
          <p:cNvPr id="8" name="TextBox 7">
            <a:extLst>
              <a:ext uri="{FF2B5EF4-FFF2-40B4-BE49-F238E27FC236}">
                <a16:creationId xmlns:a16="http://schemas.microsoft.com/office/drawing/2014/main" id="{4F661C89-23D4-1E6E-E851-608F8C989904}"/>
              </a:ext>
            </a:extLst>
          </p:cNvPr>
          <p:cNvSpPr txBox="1"/>
          <p:nvPr/>
        </p:nvSpPr>
        <p:spPr>
          <a:xfrm>
            <a:off x="4572000" y="1001141"/>
            <a:ext cx="4534126" cy="3370153"/>
          </a:xfrm>
          <a:prstGeom prst="rect">
            <a:avLst/>
          </a:prstGeom>
          <a:noFill/>
        </p:spPr>
        <p:txBody>
          <a:bodyPr wrap="square" rtlCol="0">
            <a:spAutoFit/>
          </a:bodyPr>
          <a:lstStyle/>
          <a:p>
            <a:pPr algn="ctr"/>
            <a:r>
              <a:rPr lang="en-GB" sz="1800" b="1">
                <a:solidFill>
                  <a:srgbClr val="242F58"/>
                </a:solidFill>
                <a:latin typeface="Tahoma" panose="020B0604030504040204" pitchFamily="34" charset="0"/>
                <a:ea typeface="Tahoma" panose="020B0604030504040204" pitchFamily="34" charset="0"/>
                <a:cs typeface="Tahoma" panose="020B0604030504040204" pitchFamily="34" charset="0"/>
              </a:rPr>
              <a:t>Average Engagement </a:t>
            </a:r>
          </a:p>
          <a:p>
            <a:pPr algn="ctr"/>
            <a:r>
              <a:rPr lang="en-GB" sz="1800" b="1">
                <a:solidFill>
                  <a:srgbClr val="242F58"/>
                </a:solidFill>
                <a:latin typeface="Tahoma" panose="020B0604030504040204" pitchFamily="34" charset="0"/>
                <a:ea typeface="Tahoma" panose="020B0604030504040204" pitchFamily="34" charset="0"/>
                <a:cs typeface="Tahoma" panose="020B0604030504040204" pitchFamily="34" charset="0"/>
              </a:rPr>
              <a:t>Benchmarks</a:t>
            </a:r>
            <a:r>
              <a:rPr lang="en-GB" sz="1800" b="1" baseline="30000">
                <a:solidFill>
                  <a:srgbClr val="242F58"/>
                </a:solidFill>
                <a:latin typeface="Tahoma" panose="020B0604030504040204" pitchFamily="34" charset="0"/>
                <a:ea typeface="Tahoma" panose="020B0604030504040204" pitchFamily="34" charset="0"/>
                <a:cs typeface="Tahoma" panose="020B0604030504040204" pitchFamily="34" charset="0"/>
              </a:rPr>
              <a:t>2</a:t>
            </a:r>
            <a:endParaRPr lang="en-GB" sz="1800" b="1">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endParaRPr lang="en-GB">
              <a:solidFill>
                <a:srgbClr val="242F58"/>
              </a:solidFill>
              <a:latin typeface="Tahoma" panose="020B0604030504040204" pitchFamily="34" charset="0"/>
              <a:ea typeface="Tahoma" panose="020B0604030504040204" pitchFamily="34" charset="0"/>
              <a:cs typeface="Tahoma" panose="020B0604030504040204" pitchFamily="34" charset="0"/>
            </a:endParaRPr>
          </a:p>
          <a:p>
            <a:pPr algn="ctr">
              <a:spcBef>
                <a:spcPts val="600"/>
              </a:spcBef>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2019 (Overall average): </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1.10%</a:t>
            </a:r>
          </a:p>
          <a:p>
            <a:pPr algn="ctr">
              <a:spcBef>
                <a:spcPts val="600"/>
              </a:spcBef>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2020 (Airline accounts): </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2.27%</a:t>
            </a:r>
          </a:p>
          <a:p>
            <a:pPr algn="ctr">
              <a:spcBef>
                <a:spcPts val="600"/>
              </a:spcBef>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2021 (Travel accounts): </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1.30%</a:t>
            </a:r>
          </a:p>
          <a:p>
            <a:pPr algn="ctr">
              <a:spcBef>
                <a:spcPts val="600"/>
              </a:spcBef>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2022 (Travel accounts): </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0.91%</a:t>
            </a:r>
          </a:p>
          <a:p>
            <a:pPr algn="ctr">
              <a:spcBef>
                <a:spcPts val="600"/>
              </a:spcBef>
              <a:spcAft>
                <a:spcPts val="600"/>
              </a:spcAft>
            </a:pPr>
            <a:r>
              <a:rPr lang="en-GB" b="1">
                <a:solidFill>
                  <a:srgbClr val="242F58"/>
                </a:solidFill>
                <a:latin typeface="Tahoma" panose="020B0604030504040204" pitchFamily="34" charset="0"/>
                <a:ea typeface="Tahoma" panose="020B0604030504040204" pitchFamily="34" charset="0"/>
                <a:cs typeface="Tahoma" panose="020B0604030504040204" pitchFamily="34" charset="0"/>
              </a:rPr>
              <a:t>2023 (Aviation accounts): </a:t>
            </a:r>
            <a:r>
              <a:rPr lang="en-GB">
                <a:solidFill>
                  <a:srgbClr val="242F58"/>
                </a:solidFill>
                <a:latin typeface="Tahoma" panose="020B0604030504040204" pitchFamily="34" charset="0"/>
                <a:ea typeface="Tahoma" panose="020B0604030504040204" pitchFamily="34" charset="0"/>
                <a:cs typeface="Tahoma" panose="020B0604030504040204" pitchFamily="34" charset="0"/>
              </a:rPr>
              <a:t>1.07%</a:t>
            </a:r>
          </a:p>
          <a:p>
            <a:pPr algn="ctr">
              <a:spcBef>
                <a:spcPts val="600"/>
              </a:spcBef>
              <a:spcAft>
                <a:spcPts val="600"/>
              </a:spcAft>
            </a:pPr>
            <a:r>
              <a:rPr lang="en-GB" b="1">
                <a:solidFill>
                  <a:srgbClr val="E08806"/>
                </a:solidFill>
                <a:latin typeface="Tahoma" panose="020B0604030504040204" pitchFamily="34" charset="0"/>
                <a:ea typeface="Tahoma" panose="020B0604030504040204" pitchFamily="34" charset="0"/>
                <a:cs typeface="Tahoma" panose="020B0604030504040204" pitchFamily="34" charset="0"/>
              </a:rPr>
              <a:t>2020 Singapore Air: </a:t>
            </a:r>
            <a:r>
              <a:rPr lang="en-GB">
                <a:solidFill>
                  <a:srgbClr val="E08806"/>
                </a:solidFill>
                <a:latin typeface="Tahoma" panose="020B0604030504040204" pitchFamily="34" charset="0"/>
                <a:ea typeface="Tahoma" panose="020B0604030504040204" pitchFamily="34" charset="0"/>
                <a:cs typeface="Tahoma" panose="020B0604030504040204" pitchFamily="34" charset="0"/>
              </a:rPr>
              <a:t>0.60%</a:t>
            </a:r>
          </a:p>
          <a:p>
            <a:pPr algn="ctr">
              <a:spcBef>
                <a:spcPts val="600"/>
              </a:spcBef>
              <a:spcAft>
                <a:spcPts val="600"/>
              </a:spcAft>
            </a:pPr>
            <a:r>
              <a:rPr lang="en-GB" b="1">
                <a:solidFill>
                  <a:srgbClr val="C00000"/>
                </a:solidFill>
                <a:latin typeface="Tahoma" panose="020B0604030504040204" pitchFamily="34" charset="0"/>
                <a:ea typeface="Tahoma" panose="020B0604030504040204" pitchFamily="34" charset="0"/>
                <a:cs typeface="Tahoma" panose="020B0604030504040204" pitchFamily="34" charset="0"/>
              </a:rPr>
              <a:t>2020 Lufthansa: </a:t>
            </a:r>
            <a:r>
              <a:rPr lang="en-GB">
                <a:solidFill>
                  <a:srgbClr val="C00000"/>
                </a:solidFill>
                <a:latin typeface="Tahoma" panose="020B0604030504040204" pitchFamily="34" charset="0"/>
                <a:ea typeface="Tahoma" panose="020B0604030504040204" pitchFamily="34" charset="0"/>
                <a:cs typeface="Tahoma" panose="020B0604030504040204" pitchFamily="34" charset="0"/>
              </a:rPr>
              <a:t>0.13%</a:t>
            </a:r>
          </a:p>
        </p:txBody>
      </p:sp>
      <p:cxnSp>
        <p:nvCxnSpPr>
          <p:cNvPr id="23" name="Straight Connector 22">
            <a:extLst>
              <a:ext uri="{FF2B5EF4-FFF2-40B4-BE49-F238E27FC236}">
                <a16:creationId xmlns:a16="http://schemas.microsoft.com/office/drawing/2014/main" id="{3EC8156B-B66D-2C76-AAEC-4327C921B821}"/>
              </a:ext>
            </a:extLst>
          </p:cNvPr>
          <p:cNvCxnSpPr>
            <a:cxnSpLocks/>
          </p:cNvCxnSpPr>
          <p:nvPr/>
        </p:nvCxnSpPr>
        <p:spPr>
          <a:xfrm flipV="1">
            <a:off x="2205110" y="4030980"/>
            <a:ext cx="0" cy="330005"/>
          </a:xfrm>
          <a:prstGeom prst="line">
            <a:avLst/>
          </a:prstGeom>
          <a:ln w="12700">
            <a:solidFill>
              <a:srgbClr val="0A1D3D"/>
            </a:solidFill>
            <a:prstDash val="lg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E3806C6-CABF-B5EA-BB40-9FAF1D9D286C}"/>
              </a:ext>
            </a:extLst>
          </p:cNvPr>
          <p:cNvSpPr txBox="1"/>
          <p:nvPr/>
        </p:nvSpPr>
        <p:spPr>
          <a:xfrm>
            <a:off x="1662625" y="3621048"/>
            <a:ext cx="1084970" cy="338554"/>
          </a:xfrm>
          <a:prstGeom prst="rect">
            <a:avLst/>
          </a:prstGeom>
          <a:noFill/>
        </p:spPr>
        <p:txBody>
          <a:bodyPr wrap="square" rtlCol="0">
            <a:spAutoFit/>
          </a:bodyPr>
          <a:lstStyle/>
          <a:p>
            <a:pPr algn="ctr"/>
            <a:r>
              <a:rPr lang="en-GB" sz="800" b="1">
                <a:solidFill>
                  <a:srgbClr val="0A1D3D"/>
                </a:solidFill>
                <a:latin typeface="Tahoma" panose="020B0604030504040204" pitchFamily="34" charset="0"/>
                <a:ea typeface="Tahoma" panose="020B0604030504040204" pitchFamily="34" charset="0"/>
                <a:cs typeface="Tahoma" panose="020B0604030504040204" pitchFamily="34" charset="0"/>
              </a:rPr>
              <a:t>Both ≈ 500k followers</a:t>
            </a:r>
          </a:p>
        </p:txBody>
      </p:sp>
      <p:pic>
        <p:nvPicPr>
          <p:cNvPr id="16" name="Picture 15">
            <a:extLst>
              <a:ext uri="{FF2B5EF4-FFF2-40B4-BE49-F238E27FC236}">
                <a16:creationId xmlns:a16="http://schemas.microsoft.com/office/drawing/2014/main" id="{D9715795-E12F-6358-3C40-D75DD1A1EE1F}"/>
              </a:ext>
            </a:extLst>
          </p:cNvPr>
          <p:cNvPicPr>
            <a:picLocks noChangeAspect="1"/>
          </p:cNvPicPr>
          <p:nvPr/>
        </p:nvPicPr>
        <p:blipFill>
          <a:blip r:embed="rId5"/>
          <a:srcRect/>
          <a:stretch/>
        </p:blipFill>
        <p:spPr>
          <a:xfrm>
            <a:off x="222906" y="2815291"/>
            <a:ext cx="4168119" cy="1851960"/>
          </a:xfrm>
          <a:prstGeom prst="rect">
            <a:avLst/>
          </a:prstGeom>
        </p:spPr>
      </p:pic>
      <p:grpSp>
        <p:nvGrpSpPr>
          <p:cNvPr id="15" name="Group 14">
            <a:extLst>
              <a:ext uri="{FF2B5EF4-FFF2-40B4-BE49-F238E27FC236}">
                <a16:creationId xmlns:a16="http://schemas.microsoft.com/office/drawing/2014/main" id="{8E3E82AF-6DAA-D5DD-DE64-8D48649BC894}"/>
              </a:ext>
            </a:extLst>
          </p:cNvPr>
          <p:cNvGrpSpPr/>
          <p:nvPr/>
        </p:nvGrpSpPr>
        <p:grpSpPr>
          <a:xfrm>
            <a:off x="3452043" y="2830206"/>
            <a:ext cx="811821" cy="446791"/>
            <a:chOff x="422772" y="1984026"/>
            <a:chExt cx="811821" cy="446791"/>
          </a:xfrm>
        </p:grpSpPr>
        <p:pic>
          <p:nvPicPr>
            <p:cNvPr id="12" name="Picture 11" descr="A logo on a black background&#10;&#10;Description automatically generated">
              <a:extLst>
                <a:ext uri="{FF2B5EF4-FFF2-40B4-BE49-F238E27FC236}">
                  <a16:creationId xmlns:a16="http://schemas.microsoft.com/office/drawing/2014/main" id="{EAABCB7D-D7A3-DC85-6805-6827DE511F9A}"/>
                </a:ext>
              </a:extLst>
            </p:cNvPr>
            <p:cNvPicPr>
              <a:picLocks noChangeAspect="1"/>
            </p:cNvPicPr>
            <p:nvPr/>
          </p:nvPicPr>
          <p:blipFill rotWithShape="1">
            <a:blip r:embed="rId6"/>
            <a:srcRect l="10596" t="38994" r="10322" b="39251"/>
            <a:stretch/>
          </p:blipFill>
          <p:spPr>
            <a:xfrm>
              <a:off x="422772" y="2050836"/>
              <a:ext cx="556461" cy="102050"/>
            </a:xfrm>
            <a:prstGeom prst="rect">
              <a:avLst/>
            </a:prstGeom>
          </p:spPr>
        </p:pic>
        <p:pic>
          <p:nvPicPr>
            <p:cNvPr id="13" name="Picture 12" descr="A logo with blue and yellow stripes&#10;&#10;Description automatically generated">
              <a:extLst>
                <a:ext uri="{FF2B5EF4-FFF2-40B4-BE49-F238E27FC236}">
                  <a16:creationId xmlns:a16="http://schemas.microsoft.com/office/drawing/2014/main" id="{29977078-C3EE-E317-9013-B86DF9303BF9}"/>
                </a:ext>
              </a:extLst>
            </p:cNvPr>
            <p:cNvPicPr>
              <a:picLocks noChangeAspect="1"/>
            </p:cNvPicPr>
            <p:nvPr/>
          </p:nvPicPr>
          <p:blipFill rotWithShape="1">
            <a:blip r:embed="rId7"/>
            <a:srcRect t="15551" b="16865"/>
            <a:stretch/>
          </p:blipFill>
          <p:spPr>
            <a:xfrm>
              <a:off x="422773" y="2152886"/>
              <a:ext cx="564142" cy="239831"/>
            </a:xfrm>
            <a:prstGeom prst="rect">
              <a:avLst/>
            </a:prstGeom>
          </p:spPr>
        </p:pic>
        <p:pic>
          <p:nvPicPr>
            <p:cNvPr id="14" name="Picture 13">
              <a:extLst>
                <a:ext uri="{FF2B5EF4-FFF2-40B4-BE49-F238E27FC236}">
                  <a16:creationId xmlns:a16="http://schemas.microsoft.com/office/drawing/2014/main" id="{166C7F7C-3920-FFC5-A51C-7B76ECA6E510}"/>
                </a:ext>
              </a:extLst>
            </p:cNvPr>
            <p:cNvPicPr>
              <a:picLocks noChangeAspect="1"/>
            </p:cNvPicPr>
            <p:nvPr/>
          </p:nvPicPr>
          <p:blipFill>
            <a:blip r:embed="rId8"/>
            <a:stretch>
              <a:fillRect/>
            </a:stretch>
          </p:blipFill>
          <p:spPr>
            <a:xfrm>
              <a:off x="986915" y="1984026"/>
              <a:ext cx="247678" cy="446791"/>
            </a:xfrm>
            <a:prstGeom prst="rect">
              <a:avLst/>
            </a:prstGeom>
          </p:spPr>
        </p:pic>
      </p:grpSp>
      <p:cxnSp>
        <p:nvCxnSpPr>
          <p:cNvPr id="4" name="Straight Connector 3">
            <a:extLst>
              <a:ext uri="{FF2B5EF4-FFF2-40B4-BE49-F238E27FC236}">
                <a16:creationId xmlns:a16="http://schemas.microsoft.com/office/drawing/2014/main" id="{4A735427-942C-CAE6-2E21-9A7F2739839F}"/>
              </a:ext>
            </a:extLst>
          </p:cNvPr>
          <p:cNvCxnSpPr>
            <a:cxnSpLocks/>
          </p:cNvCxnSpPr>
          <p:nvPr/>
        </p:nvCxnSpPr>
        <p:spPr>
          <a:xfrm flipV="1">
            <a:off x="2982350" y="2940749"/>
            <a:ext cx="0" cy="1420236"/>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BACEC90-13A8-D2A3-32A7-5C6EF5C2C474}"/>
              </a:ext>
            </a:extLst>
          </p:cNvPr>
          <p:cNvSpPr txBox="1"/>
          <p:nvPr/>
        </p:nvSpPr>
        <p:spPr>
          <a:xfrm>
            <a:off x="2331899" y="2838516"/>
            <a:ext cx="686438" cy="276999"/>
          </a:xfrm>
          <a:prstGeom prst="rect">
            <a:avLst/>
          </a:prstGeom>
          <a:noFill/>
        </p:spPr>
        <p:txBody>
          <a:bodyPr wrap="square" rtlCol="0">
            <a:spAutoFit/>
          </a:bodyPr>
          <a:lstStyle/>
          <a:p>
            <a:pPr algn="ctr"/>
            <a:r>
              <a:rPr lang="en-GB" sz="600" b="1">
                <a:solidFill>
                  <a:srgbClr val="C00000"/>
                </a:solidFill>
                <a:latin typeface="Tahoma" panose="020B0604030504040204" pitchFamily="34" charset="0"/>
                <a:ea typeface="Tahoma" panose="020B0604030504040204" pitchFamily="34" charset="0"/>
                <a:cs typeface="Tahoma" panose="020B0604030504040204" pitchFamily="34" charset="0"/>
              </a:rPr>
              <a:t>Decreasing post activity</a:t>
            </a:r>
          </a:p>
        </p:txBody>
      </p:sp>
      <p:grpSp>
        <p:nvGrpSpPr>
          <p:cNvPr id="24" name="Group 23">
            <a:extLst>
              <a:ext uri="{FF2B5EF4-FFF2-40B4-BE49-F238E27FC236}">
                <a16:creationId xmlns:a16="http://schemas.microsoft.com/office/drawing/2014/main" id="{0B780264-78FD-ADD6-D913-5D2FA30551B2}"/>
              </a:ext>
            </a:extLst>
          </p:cNvPr>
          <p:cNvGrpSpPr/>
          <p:nvPr/>
        </p:nvGrpSpPr>
        <p:grpSpPr>
          <a:xfrm>
            <a:off x="8407295" y="21102"/>
            <a:ext cx="871964" cy="503882"/>
            <a:chOff x="8285465" y="129092"/>
            <a:chExt cx="871964" cy="503882"/>
          </a:xfrm>
        </p:grpSpPr>
        <p:sp>
          <p:nvSpPr>
            <p:cNvPr id="26" name="Google Shape;3967;p40">
              <a:extLst>
                <a:ext uri="{FF2B5EF4-FFF2-40B4-BE49-F238E27FC236}">
                  <a16:creationId xmlns:a16="http://schemas.microsoft.com/office/drawing/2014/main" id="{E93D0F69-93B6-3B5F-C633-31FF36A67188}"/>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General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27" name="Graphic 26">
              <a:extLst>
                <a:ext uri="{FF2B5EF4-FFF2-40B4-BE49-F238E27FC236}">
                  <a16:creationId xmlns:a16="http://schemas.microsoft.com/office/drawing/2014/main" id="{9C50044D-7DD6-E5C9-98FF-8F3D30E2FA5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546107" y="129092"/>
              <a:ext cx="378816" cy="235866"/>
            </a:xfrm>
            <a:prstGeom prst="rect">
              <a:avLst/>
            </a:prstGeom>
          </p:spPr>
        </p:pic>
      </p:grpSp>
    </p:spTree>
    <p:extLst>
      <p:ext uri="{BB962C8B-B14F-4D97-AF65-F5344CB8AC3E}">
        <p14:creationId xmlns:p14="http://schemas.microsoft.com/office/powerpoint/2010/main" val="268741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p:bldP spid="25"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6"/>
        <p:cNvGrpSpPr/>
        <p:nvPr/>
      </p:nvGrpSpPr>
      <p:grpSpPr>
        <a:xfrm>
          <a:off x="0" y="0"/>
          <a:ext cx="0" cy="0"/>
          <a:chOff x="0" y="0"/>
          <a:chExt cx="0" cy="0"/>
        </a:xfrm>
      </p:grpSpPr>
      <p:sp>
        <p:nvSpPr>
          <p:cNvPr id="3967" name="Google Shape;3967;p40"/>
          <p:cNvSpPr txBox="1">
            <a:spLocks noGrp="1"/>
          </p:cNvSpPr>
          <p:nvPr>
            <p:ph type="title"/>
          </p:nvPr>
        </p:nvSpPr>
        <p:spPr>
          <a:xfrm>
            <a:off x="1035608" y="3455848"/>
            <a:ext cx="7395142" cy="130017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nl-BE" sz="4000" err="1"/>
              <a:t>Comparing</a:t>
            </a:r>
            <a:r>
              <a:rPr lang="nl-BE" sz="4000"/>
              <a:t> BOTH </a:t>
            </a:r>
            <a:r>
              <a:rPr lang="nl-BE" sz="4000" err="1"/>
              <a:t>AIRLINEs</a:t>
            </a:r>
            <a:r>
              <a:rPr lang="nl-BE" sz="4000"/>
              <a:t>’ </a:t>
            </a:r>
            <a:br>
              <a:rPr lang="nl-BE" sz="4000"/>
            </a:br>
            <a:r>
              <a:rPr lang="nl-BE" sz="4000"/>
              <a:t>INSTAGRAM STRATEGY</a:t>
            </a:r>
            <a:endParaRPr lang="nl-BE" sz="4000">
              <a:solidFill>
                <a:schemeClr val="tx1"/>
              </a:solidFill>
            </a:endParaRPr>
          </a:p>
        </p:txBody>
      </p:sp>
      <p:sp>
        <p:nvSpPr>
          <p:cNvPr id="3968" name="Google Shape;3968;p40"/>
          <p:cNvSpPr txBox="1">
            <a:spLocks noGrp="1"/>
          </p:cNvSpPr>
          <p:nvPr>
            <p:ph type="title" idx="2"/>
          </p:nvPr>
        </p:nvSpPr>
        <p:spPr>
          <a:xfrm>
            <a:off x="6240812" y="2376450"/>
            <a:ext cx="2189964"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lang="en-GB"/>
          </a:p>
        </p:txBody>
      </p:sp>
      <p:grpSp>
        <p:nvGrpSpPr>
          <p:cNvPr id="3970" name="Google Shape;3970;p40"/>
          <p:cNvGrpSpPr/>
          <p:nvPr/>
        </p:nvGrpSpPr>
        <p:grpSpPr>
          <a:xfrm>
            <a:off x="4151753" y="1411443"/>
            <a:ext cx="1763602" cy="1672817"/>
            <a:chOff x="4138184" y="930105"/>
            <a:chExt cx="3959591" cy="3755764"/>
          </a:xfrm>
        </p:grpSpPr>
        <p:sp>
          <p:nvSpPr>
            <p:cNvPr id="3971" name="Google Shape;3971;p40"/>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40"/>
            <p:cNvGrpSpPr/>
            <p:nvPr/>
          </p:nvGrpSpPr>
          <p:grpSpPr>
            <a:xfrm>
              <a:off x="4138184" y="930105"/>
              <a:ext cx="3868174" cy="3755764"/>
              <a:chOff x="4138184" y="930105"/>
              <a:chExt cx="3868174" cy="3755764"/>
            </a:xfrm>
          </p:grpSpPr>
          <p:sp>
            <p:nvSpPr>
              <p:cNvPr id="3973" name="Google Shape;3973;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40"/>
          <p:cNvGrpSpPr/>
          <p:nvPr/>
        </p:nvGrpSpPr>
        <p:grpSpPr>
          <a:xfrm rot="-7355672">
            <a:off x="870850" y="88876"/>
            <a:ext cx="2053828" cy="1672589"/>
            <a:chOff x="3394530" y="930105"/>
            <a:chExt cx="4611828" cy="3755764"/>
          </a:xfrm>
        </p:grpSpPr>
        <p:sp>
          <p:nvSpPr>
            <p:cNvPr id="4109" name="Google Shape;4109;p40"/>
            <p:cNvSpPr/>
            <p:nvPr/>
          </p:nvSpPr>
          <p:spPr>
            <a:xfrm>
              <a:off x="3394530" y="121409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40"/>
            <p:cNvGrpSpPr/>
            <p:nvPr/>
          </p:nvGrpSpPr>
          <p:grpSpPr>
            <a:xfrm>
              <a:off x="4138184" y="930105"/>
              <a:ext cx="3868174" cy="3755764"/>
              <a:chOff x="4138184" y="930105"/>
              <a:chExt cx="3868174" cy="3755764"/>
            </a:xfrm>
          </p:grpSpPr>
          <p:sp>
            <p:nvSpPr>
              <p:cNvPr id="4111" name="Google Shape;4111;p40"/>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0"/>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0"/>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0"/>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0"/>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0"/>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0"/>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0"/>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0"/>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0"/>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0"/>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0"/>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0"/>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0"/>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0"/>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0"/>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0"/>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0"/>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0"/>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0"/>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0"/>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0"/>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0"/>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0"/>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0"/>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0"/>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0"/>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0"/>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0"/>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0"/>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6" name="Google Shape;4246;p40"/>
          <p:cNvSpPr/>
          <p:nvPr/>
        </p:nvSpPr>
        <p:spPr>
          <a:xfrm>
            <a:off x="2695575" y="577651"/>
            <a:ext cx="7524750" cy="852425"/>
          </a:xfrm>
          <a:custGeom>
            <a:avLst/>
            <a:gdLst/>
            <a:ahLst/>
            <a:cxnLst/>
            <a:rect l="l" t="t" r="r" b="b"/>
            <a:pathLst>
              <a:path w="300990" h="34097" extrusionOk="0">
                <a:moveTo>
                  <a:pt x="0" y="32520"/>
                </a:moveTo>
                <a:cubicBezTo>
                  <a:pt x="7924" y="35161"/>
                  <a:pt x="18859" y="34616"/>
                  <a:pt x="24765" y="28710"/>
                </a:cubicBezTo>
                <a:cubicBezTo>
                  <a:pt x="31243" y="22232"/>
                  <a:pt x="37345" y="15285"/>
                  <a:pt x="44577" y="9660"/>
                </a:cubicBezTo>
                <a:cubicBezTo>
                  <a:pt x="51934" y="3938"/>
                  <a:pt x="61556" y="578"/>
                  <a:pt x="70866" y="135"/>
                </a:cubicBezTo>
                <a:cubicBezTo>
                  <a:pt x="93542" y="-945"/>
                  <a:pt x="114127" y="15770"/>
                  <a:pt x="136779" y="17280"/>
                </a:cubicBezTo>
                <a:cubicBezTo>
                  <a:pt x="151596" y="18268"/>
                  <a:pt x="166931" y="14015"/>
                  <a:pt x="180213" y="7374"/>
                </a:cubicBezTo>
                <a:cubicBezTo>
                  <a:pt x="184785" y="5088"/>
                  <a:pt x="188887" y="1356"/>
                  <a:pt x="193929" y="516"/>
                </a:cubicBezTo>
                <a:cubicBezTo>
                  <a:pt x="209882" y="-2143"/>
                  <a:pt x="225483" y="7642"/>
                  <a:pt x="241173" y="11565"/>
                </a:cubicBezTo>
                <a:cubicBezTo>
                  <a:pt x="260630" y="16429"/>
                  <a:pt x="281089" y="15554"/>
                  <a:pt x="300990" y="18042"/>
                </a:cubicBezTo>
              </a:path>
            </a:pathLst>
          </a:custGeom>
          <a:noFill/>
          <a:ln w="19050" cap="flat" cmpd="sng">
            <a:solidFill>
              <a:schemeClr val="accent5"/>
            </a:solidFill>
            <a:prstDash val="dash"/>
            <a:round/>
            <a:headEnd type="none" w="med" len="med"/>
            <a:tailEnd type="none" w="med" len="med"/>
          </a:ln>
        </p:spPr>
        <p:txBody>
          <a:bodyPr/>
          <a:lstStyle/>
          <a:p>
            <a:endParaRPr lang="en-GB"/>
          </a:p>
        </p:txBody>
      </p:sp>
      <p:sp>
        <p:nvSpPr>
          <p:cNvPr id="4247" name="Google Shape;4247;p40"/>
          <p:cNvSpPr/>
          <p:nvPr/>
        </p:nvSpPr>
        <p:spPr>
          <a:xfrm>
            <a:off x="928277" y="2335969"/>
            <a:ext cx="3129375" cy="3560000"/>
          </a:xfrm>
          <a:custGeom>
            <a:avLst/>
            <a:gdLst/>
            <a:ahLst/>
            <a:cxnLst/>
            <a:rect l="l" t="t" r="r" b="b"/>
            <a:pathLst>
              <a:path w="125175" h="142400" extrusionOk="0">
                <a:moveTo>
                  <a:pt x="125175" y="12098"/>
                </a:moveTo>
                <a:cubicBezTo>
                  <a:pt x="108411" y="26068"/>
                  <a:pt x="79660" y="31892"/>
                  <a:pt x="60405" y="21623"/>
                </a:cubicBezTo>
                <a:cubicBezTo>
                  <a:pt x="54873" y="18673"/>
                  <a:pt x="57931" y="7034"/>
                  <a:pt x="62691" y="2954"/>
                </a:cubicBezTo>
                <a:cubicBezTo>
                  <a:pt x="67536" y="-1199"/>
                  <a:pt x="79371" y="-1066"/>
                  <a:pt x="81741" y="4859"/>
                </a:cubicBezTo>
                <a:cubicBezTo>
                  <a:pt x="84441" y="11609"/>
                  <a:pt x="78205" y="20786"/>
                  <a:pt x="71835" y="24290"/>
                </a:cubicBezTo>
                <a:cubicBezTo>
                  <a:pt x="65429" y="27813"/>
                  <a:pt x="57961" y="28946"/>
                  <a:pt x="50880" y="30767"/>
                </a:cubicBezTo>
                <a:cubicBezTo>
                  <a:pt x="36012" y="34590"/>
                  <a:pt x="17539" y="32866"/>
                  <a:pt x="6684" y="43721"/>
                </a:cubicBezTo>
                <a:cubicBezTo>
                  <a:pt x="1541" y="48864"/>
                  <a:pt x="-2432" y="59377"/>
                  <a:pt x="2112" y="65057"/>
                </a:cubicBezTo>
                <a:cubicBezTo>
                  <a:pt x="6988" y="71153"/>
                  <a:pt x="16706" y="70627"/>
                  <a:pt x="23829" y="73820"/>
                </a:cubicBezTo>
                <a:cubicBezTo>
                  <a:pt x="27143" y="75306"/>
                  <a:pt x="28734" y="79308"/>
                  <a:pt x="30306" y="82583"/>
                </a:cubicBezTo>
                <a:cubicBezTo>
                  <a:pt x="39052" y="100803"/>
                  <a:pt x="34691" y="128109"/>
                  <a:pt x="20400" y="142400"/>
                </a:cubicBezTo>
              </a:path>
            </a:pathLst>
          </a:custGeom>
          <a:noFill/>
          <a:ln w="19050" cap="flat" cmpd="sng">
            <a:solidFill>
              <a:schemeClr val="accent5"/>
            </a:solidFill>
            <a:prstDash val="dash"/>
            <a:round/>
            <a:headEnd type="none" w="med" len="med"/>
            <a:tailEnd type="none" w="med" len="med"/>
          </a:ln>
        </p:spPr>
        <p:txBody>
          <a:bodyPr/>
          <a:lstStyle/>
          <a:p>
            <a:endParaRPr lang="en-GB"/>
          </a:p>
        </p:txBody>
      </p:sp>
      <p:pic>
        <p:nvPicPr>
          <p:cNvPr id="3" name="Graphic 2" descr="Chess pieces with solid fill">
            <a:extLst>
              <a:ext uri="{FF2B5EF4-FFF2-40B4-BE49-F238E27FC236}">
                <a16:creationId xmlns:a16="http://schemas.microsoft.com/office/drawing/2014/main" id="{3A02069F-86F7-7D6D-5355-FEFAA0A36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3010" y="2281021"/>
            <a:ext cx="1048719" cy="1048719"/>
          </a:xfrm>
          <a:prstGeom prst="rect">
            <a:avLst/>
          </a:prstGeom>
        </p:spPr>
      </p:pic>
    </p:spTree>
    <p:extLst>
      <p:ext uri="{BB962C8B-B14F-4D97-AF65-F5344CB8AC3E}">
        <p14:creationId xmlns:p14="http://schemas.microsoft.com/office/powerpoint/2010/main" val="381159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2EB3E2-B1A0-C7E4-4394-A471A6EDF487}"/>
              </a:ext>
            </a:extLst>
          </p:cNvPr>
          <p:cNvSpPr txBox="1"/>
          <p:nvPr/>
        </p:nvSpPr>
        <p:spPr>
          <a:xfrm>
            <a:off x="2046200" y="2642487"/>
            <a:ext cx="911524" cy="230832"/>
          </a:xfrm>
          <a:prstGeom prst="rect">
            <a:avLst/>
          </a:prstGeom>
          <a:solidFill>
            <a:schemeClr val="accent5"/>
          </a:solidFill>
          <a:ln>
            <a:noFill/>
          </a:ln>
        </p:spPr>
        <p:txBody>
          <a:bodyPr wrap="square" rtlCol="0">
            <a:spAutoFit/>
          </a:bodyPr>
          <a:lstStyle/>
          <a:p>
            <a:pPr algn="ctr"/>
            <a:r>
              <a:rPr lang="en-GB" sz="900" b="1">
                <a:solidFill>
                  <a:srgbClr val="0A1D3D"/>
                </a:solidFill>
                <a:latin typeface="Tahoma" panose="020B0604030504040204" pitchFamily="34" charset="0"/>
                <a:ea typeface="Tahoma" panose="020B0604030504040204" pitchFamily="34" charset="0"/>
                <a:cs typeface="Tahoma" panose="020B0604030504040204" pitchFamily="34" charset="0"/>
              </a:rPr>
              <a:t>(UTC)</a:t>
            </a:r>
          </a:p>
        </p:txBody>
      </p:sp>
      <p:sp>
        <p:nvSpPr>
          <p:cNvPr id="26" name="TextBox 25">
            <a:extLst>
              <a:ext uri="{FF2B5EF4-FFF2-40B4-BE49-F238E27FC236}">
                <a16:creationId xmlns:a16="http://schemas.microsoft.com/office/drawing/2014/main" id="{CA0098BE-9AFD-94D6-4C37-1CC56975AF99}"/>
              </a:ext>
            </a:extLst>
          </p:cNvPr>
          <p:cNvSpPr txBox="1"/>
          <p:nvPr/>
        </p:nvSpPr>
        <p:spPr>
          <a:xfrm>
            <a:off x="2046200" y="2649040"/>
            <a:ext cx="911524" cy="230832"/>
          </a:xfrm>
          <a:prstGeom prst="rect">
            <a:avLst/>
          </a:prstGeom>
          <a:solidFill>
            <a:schemeClr val="accent5"/>
          </a:solidFill>
        </p:spPr>
        <p:txBody>
          <a:bodyPr wrap="square" rtlCol="0">
            <a:spAutoFit/>
          </a:bodyPr>
          <a:lstStyle/>
          <a:p>
            <a:pPr algn="ctr"/>
            <a:r>
              <a:rPr lang="en-GB" sz="900" b="1">
                <a:solidFill>
                  <a:srgbClr val="0A1D3D"/>
                </a:solidFill>
                <a:latin typeface="Tahoma" panose="020B0604030504040204" pitchFamily="34" charset="0"/>
                <a:ea typeface="Tahoma" panose="020B0604030504040204" pitchFamily="34" charset="0"/>
                <a:cs typeface="Tahoma" panose="020B0604030504040204" pitchFamily="34" charset="0"/>
              </a:rPr>
              <a:t>(UTC + 1)</a:t>
            </a:r>
          </a:p>
        </p:txBody>
      </p:sp>
      <p:pic>
        <p:nvPicPr>
          <p:cNvPr id="22" name="Picture 21">
            <a:extLst>
              <a:ext uri="{FF2B5EF4-FFF2-40B4-BE49-F238E27FC236}">
                <a16:creationId xmlns:a16="http://schemas.microsoft.com/office/drawing/2014/main" id="{059F38A3-A761-2F28-78EC-CC4705C59B87}"/>
              </a:ext>
            </a:extLst>
          </p:cNvPr>
          <p:cNvPicPr>
            <a:picLocks noChangeAspect="1"/>
          </p:cNvPicPr>
          <p:nvPr/>
        </p:nvPicPr>
        <p:blipFill>
          <a:blip r:embed="rId3"/>
          <a:srcRect/>
          <a:stretch/>
        </p:blipFill>
        <p:spPr>
          <a:xfrm>
            <a:off x="720001" y="2857279"/>
            <a:ext cx="3563922" cy="1855983"/>
          </a:xfrm>
          <a:prstGeom prst="rect">
            <a:avLst/>
          </a:prstGeom>
        </p:spPr>
      </p:pic>
      <p:pic>
        <p:nvPicPr>
          <p:cNvPr id="21" name="Picture 20">
            <a:extLst>
              <a:ext uri="{FF2B5EF4-FFF2-40B4-BE49-F238E27FC236}">
                <a16:creationId xmlns:a16="http://schemas.microsoft.com/office/drawing/2014/main" id="{3CE86C58-5DE0-163E-DF9A-8B38C427F5AB}"/>
              </a:ext>
            </a:extLst>
          </p:cNvPr>
          <p:cNvPicPr>
            <a:picLocks noChangeAspect="1"/>
          </p:cNvPicPr>
          <p:nvPr/>
        </p:nvPicPr>
        <p:blipFill>
          <a:blip r:embed="rId4"/>
          <a:srcRect/>
          <a:stretch/>
        </p:blipFill>
        <p:spPr>
          <a:xfrm>
            <a:off x="720001" y="786502"/>
            <a:ext cx="3563922" cy="1855984"/>
          </a:xfrm>
          <a:prstGeom prst="rect">
            <a:avLst/>
          </a:prstGeom>
        </p:spPr>
      </p:pic>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DO WE OBSERVE DIFFERENCES IN </a:t>
            </a:r>
            <a:r>
              <a:rPr lang="en-GB">
                <a:solidFill>
                  <a:schemeClr val="bg1">
                    <a:lumMod val="50000"/>
                  </a:schemeClr>
                </a:solidFill>
              </a:rPr>
              <a:t>post timing</a:t>
            </a:r>
            <a:r>
              <a:rPr lang="en-GB"/>
              <a:t>?</a:t>
            </a:r>
          </a:p>
        </p:txBody>
      </p:sp>
      <p:sp>
        <p:nvSpPr>
          <p:cNvPr id="5" name="TextBox 4">
            <a:extLst>
              <a:ext uri="{FF2B5EF4-FFF2-40B4-BE49-F238E27FC236}">
                <a16:creationId xmlns:a16="http://schemas.microsoft.com/office/drawing/2014/main" id="{92BF6DCE-702D-7DA9-A561-B5452C2C9698}"/>
              </a:ext>
            </a:extLst>
          </p:cNvPr>
          <p:cNvSpPr txBox="1"/>
          <p:nvPr/>
        </p:nvSpPr>
        <p:spPr>
          <a:xfrm>
            <a:off x="2048802" y="4684119"/>
            <a:ext cx="911524" cy="230832"/>
          </a:xfrm>
          <a:prstGeom prst="rect">
            <a:avLst/>
          </a:prstGeom>
          <a:noFill/>
        </p:spPr>
        <p:txBody>
          <a:bodyPr wrap="square" rtlCol="0">
            <a:spAutoFit/>
          </a:bodyPr>
          <a:lstStyle/>
          <a:p>
            <a:pPr algn="ctr"/>
            <a:r>
              <a:rPr lang="en-GB" sz="900" b="1">
                <a:solidFill>
                  <a:srgbClr val="9C3203"/>
                </a:solidFill>
                <a:latin typeface="Tahoma" panose="020B0604030504040204" pitchFamily="34" charset="0"/>
                <a:ea typeface="Tahoma" panose="020B0604030504040204" pitchFamily="34" charset="0"/>
                <a:cs typeface="Tahoma" panose="020B0604030504040204" pitchFamily="34" charset="0"/>
              </a:rPr>
              <a:t>(UTC)</a:t>
            </a:r>
          </a:p>
        </p:txBody>
      </p:sp>
      <p:pic>
        <p:nvPicPr>
          <p:cNvPr id="1026" name="Picture 2" descr="Based on Sprout Social data, a heatmap showing the best times to post on Instagram globally in 2023">
            <a:extLst>
              <a:ext uri="{FF2B5EF4-FFF2-40B4-BE49-F238E27FC236}">
                <a16:creationId xmlns:a16="http://schemas.microsoft.com/office/drawing/2014/main" id="{A5498256-F6F8-5B61-AB53-148D58FC5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5960" y="1695785"/>
            <a:ext cx="3368040" cy="23584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16796BD-B86D-DD3E-690B-691FED118112}"/>
              </a:ext>
            </a:extLst>
          </p:cNvPr>
          <p:cNvSpPr txBox="1"/>
          <p:nvPr/>
        </p:nvSpPr>
        <p:spPr>
          <a:xfrm>
            <a:off x="5055960" y="1137124"/>
            <a:ext cx="3368040" cy="523220"/>
          </a:xfrm>
          <a:prstGeom prst="rect">
            <a:avLst/>
          </a:prstGeom>
          <a:noFill/>
        </p:spPr>
        <p:txBody>
          <a:bodyPr wrap="square">
            <a:spAutoFit/>
          </a:bodyPr>
          <a:lstStyle/>
          <a:p>
            <a:pPr algn="ctr"/>
            <a:r>
              <a:rPr lang="en-GB" b="1">
                <a:solidFill>
                  <a:srgbClr val="162020"/>
                </a:solidFill>
                <a:latin typeface="Tahoma" panose="020B0604030504040204" pitchFamily="34" charset="0"/>
                <a:ea typeface="Tahoma" panose="020B0604030504040204" pitchFamily="34" charset="0"/>
                <a:cs typeface="Tahoma" panose="020B0604030504040204" pitchFamily="34" charset="0"/>
              </a:rPr>
              <a:t>Observed engagement </a:t>
            </a:r>
            <a:r>
              <a:rPr lang="en-GB" b="1" i="0">
                <a:solidFill>
                  <a:srgbClr val="162020"/>
                </a:solidFill>
                <a:effectLst/>
                <a:latin typeface="Tahoma" panose="020B0604030504040204" pitchFamily="34" charset="0"/>
                <a:ea typeface="Tahoma" panose="020B0604030504040204" pitchFamily="34" charset="0"/>
                <a:cs typeface="Tahoma" panose="020B0604030504040204" pitchFamily="34" charset="0"/>
              </a:rPr>
              <a:t>on over 34,000 Instagram accounts’ posts</a:t>
            </a:r>
            <a:r>
              <a:rPr lang="en-GB" b="1" i="0" baseline="30000">
                <a:solidFill>
                  <a:srgbClr val="162020"/>
                </a:solidFill>
                <a:effectLst/>
                <a:latin typeface="Tahoma" panose="020B0604030504040204" pitchFamily="34" charset="0"/>
                <a:ea typeface="Tahoma" panose="020B0604030504040204" pitchFamily="34" charset="0"/>
                <a:cs typeface="Tahoma" panose="020B0604030504040204" pitchFamily="34" charset="0"/>
              </a:rPr>
              <a:t>1</a:t>
            </a:r>
            <a:endParaRPr lang="en-GB" b="1">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526D8BD7-D9EE-E202-3A8F-2956D7776017}"/>
              </a:ext>
            </a:extLst>
          </p:cNvPr>
          <p:cNvSpPr txBox="1"/>
          <p:nvPr/>
        </p:nvSpPr>
        <p:spPr>
          <a:xfrm>
            <a:off x="0" y="4928056"/>
            <a:ext cx="6248400" cy="215444"/>
          </a:xfrm>
          <a:prstGeom prst="rect">
            <a:avLst/>
          </a:prstGeom>
          <a:noFill/>
        </p:spPr>
        <p:txBody>
          <a:bodyPr wrap="square" rtlCol="0">
            <a:spAutoFit/>
          </a:bodyPr>
          <a:lstStyle/>
          <a:p>
            <a:r>
              <a:rPr lang="en-GB" sz="800" baseline="30000">
                <a:solidFill>
                  <a:schemeClr val="accent6">
                    <a:lumMod val="6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1 </a:t>
            </a:r>
            <a:r>
              <a:rPr lang="en-GB" sz="800">
                <a:solidFill>
                  <a:schemeClr val="accent6">
                    <a:lumMod val="6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https://sproutsocial.com/insights/best-times-to-post-on-social-media/</a:t>
            </a:r>
            <a:endParaRPr lang="en-GB" sz="800">
              <a:solidFill>
                <a:schemeClr val="accent6">
                  <a:lumMod val="6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17" name="Group 16">
            <a:extLst>
              <a:ext uri="{FF2B5EF4-FFF2-40B4-BE49-F238E27FC236}">
                <a16:creationId xmlns:a16="http://schemas.microsoft.com/office/drawing/2014/main" id="{4DE52AD5-28B7-D198-1A3C-226D303547AF}"/>
              </a:ext>
            </a:extLst>
          </p:cNvPr>
          <p:cNvGrpSpPr/>
          <p:nvPr/>
        </p:nvGrpSpPr>
        <p:grpSpPr>
          <a:xfrm>
            <a:off x="4882972" y="4266456"/>
            <a:ext cx="3419198" cy="575328"/>
            <a:chOff x="4882972" y="4266456"/>
            <a:chExt cx="3419198" cy="575328"/>
          </a:xfrm>
        </p:grpSpPr>
        <p:pic>
          <p:nvPicPr>
            <p:cNvPr id="15" name="Graphic 14" descr="Lightbulb with solid fill">
              <a:extLst>
                <a:ext uri="{FF2B5EF4-FFF2-40B4-BE49-F238E27FC236}">
                  <a16:creationId xmlns:a16="http://schemas.microsoft.com/office/drawing/2014/main" id="{E14D4941-1836-427D-970E-40E13D4DA1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82972" y="4266456"/>
              <a:ext cx="571500" cy="571500"/>
            </a:xfrm>
            <a:prstGeom prst="rect">
              <a:avLst/>
            </a:prstGeom>
          </p:spPr>
        </p:pic>
        <p:sp>
          <p:nvSpPr>
            <p:cNvPr id="16" name="TextBox 15">
              <a:extLst>
                <a:ext uri="{FF2B5EF4-FFF2-40B4-BE49-F238E27FC236}">
                  <a16:creationId xmlns:a16="http://schemas.microsoft.com/office/drawing/2014/main" id="{12898304-217C-95C9-9D3E-B78318C27EB5}"/>
                </a:ext>
              </a:extLst>
            </p:cNvPr>
            <p:cNvSpPr txBox="1"/>
            <p:nvPr/>
          </p:nvSpPr>
          <p:spPr>
            <a:xfrm>
              <a:off x="5341710" y="4318564"/>
              <a:ext cx="2960460" cy="523220"/>
            </a:xfrm>
            <a:prstGeom prst="rect">
              <a:avLst/>
            </a:prstGeom>
            <a:noFill/>
          </p:spPr>
          <p:txBody>
            <a:bodyPr wrap="square" rtlCol="0">
              <a:spAutoFit/>
            </a:bodyPr>
            <a:lstStyle/>
            <a:p>
              <a:r>
                <a:rPr lang="en-GB" b="1">
                  <a:solidFill>
                    <a:srgbClr val="E2415E"/>
                  </a:solidFill>
                  <a:latin typeface="Tahoma" panose="020B0604030504040204" pitchFamily="34" charset="0"/>
                  <a:ea typeface="Tahoma" panose="020B0604030504040204" pitchFamily="34" charset="0"/>
                  <a:cs typeface="Tahoma" panose="020B0604030504040204" pitchFamily="34" charset="0"/>
                </a:rPr>
                <a:t>Focus on m</a:t>
              </a:r>
              <a:r>
                <a:rPr lang="en-GB" b="1" i="0">
                  <a:solidFill>
                    <a:srgbClr val="E2415E"/>
                  </a:solidFill>
                  <a:effectLst/>
                  <a:latin typeface="Tahoma" panose="020B0604030504040204" pitchFamily="34" charset="0"/>
                  <a:ea typeface="Tahoma" panose="020B0604030504040204" pitchFamily="34" charset="0"/>
                  <a:cs typeface="Tahoma" panose="020B0604030504040204" pitchFamily="34" charset="0"/>
                </a:rPr>
                <a:t>idweek mornings</a:t>
              </a:r>
            </a:p>
            <a:p>
              <a:r>
                <a:rPr lang="en-GB" b="1">
                  <a:solidFill>
                    <a:srgbClr val="E2415E"/>
                  </a:solidFill>
                  <a:latin typeface="Tahoma" panose="020B0604030504040204" pitchFamily="34" charset="0"/>
                  <a:ea typeface="Tahoma" panose="020B0604030504040204" pitchFamily="34" charset="0"/>
                  <a:cs typeface="Tahoma" panose="020B0604030504040204" pitchFamily="34" charset="0"/>
                </a:rPr>
                <a:t>Avoid posting in weekends</a:t>
              </a:r>
            </a:p>
          </p:txBody>
        </p:sp>
      </p:grpSp>
      <p:sp>
        <p:nvSpPr>
          <p:cNvPr id="27" name="TextBox 26">
            <a:extLst>
              <a:ext uri="{FF2B5EF4-FFF2-40B4-BE49-F238E27FC236}">
                <a16:creationId xmlns:a16="http://schemas.microsoft.com/office/drawing/2014/main" id="{26BFCFC9-76C6-D8B4-CD13-0E0D924A643B}"/>
              </a:ext>
            </a:extLst>
          </p:cNvPr>
          <p:cNvSpPr txBox="1"/>
          <p:nvPr/>
        </p:nvSpPr>
        <p:spPr>
          <a:xfrm>
            <a:off x="2046200" y="4684119"/>
            <a:ext cx="911524" cy="230832"/>
          </a:xfrm>
          <a:prstGeom prst="rect">
            <a:avLst/>
          </a:prstGeom>
          <a:solidFill>
            <a:schemeClr val="accent5"/>
          </a:solidFill>
        </p:spPr>
        <p:txBody>
          <a:bodyPr wrap="square" rtlCol="0">
            <a:spAutoFit/>
          </a:bodyPr>
          <a:lstStyle/>
          <a:p>
            <a:pPr algn="ctr"/>
            <a:r>
              <a:rPr lang="en-GB" sz="900" b="1">
                <a:solidFill>
                  <a:srgbClr val="9C3203"/>
                </a:solidFill>
                <a:latin typeface="Tahoma" panose="020B0604030504040204" pitchFamily="34" charset="0"/>
                <a:ea typeface="Tahoma" panose="020B0604030504040204" pitchFamily="34" charset="0"/>
                <a:cs typeface="Tahoma" panose="020B0604030504040204" pitchFamily="34" charset="0"/>
              </a:rPr>
              <a:t>(UTC + 8)</a:t>
            </a:r>
          </a:p>
        </p:txBody>
      </p:sp>
      <p:pic>
        <p:nvPicPr>
          <p:cNvPr id="4" name="Picture 3">
            <a:extLst>
              <a:ext uri="{FF2B5EF4-FFF2-40B4-BE49-F238E27FC236}">
                <a16:creationId xmlns:a16="http://schemas.microsoft.com/office/drawing/2014/main" id="{E89096B4-76AA-2361-AAC0-40F3D9780874}"/>
              </a:ext>
            </a:extLst>
          </p:cNvPr>
          <p:cNvPicPr>
            <a:picLocks noChangeAspect="1"/>
          </p:cNvPicPr>
          <p:nvPr/>
        </p:nvPicPr>
        <p:blipFill>
          <a:blip r:embed="rId9"/>
          <a:srcRect/>
          <a:stretch/>
        </p:blipFill>
        <p:spPr>
          <a:xfrm>
            <a:off x="719999" y="786502"/>
            <a:ext cx="3563922" cy="1855983"/>
          </a:xfrm>
          <a:prstGeom prst="rect">
            <a:avLst/>
          </a:prstGeom>
        </p:spPr>
      </p:pic>
      <p:pic>
        <p:nvPicPr>
          <p:cNvPr id="6" name="Picture 5">
            <a:extLst>
              <a:ext uri="{FF2B5EF4-FFF2-40B4-BE49-F238E27FC236}">
                <a16:creationId xmlns:a16="http://schemas.microsoft.com/office/drawing/2014/main" id="{B27E5E40-98E9-4C54-DCEB-FA763A15849D}"/>
              </a:ext>
            </a:extLst>
          </p:cNvPr>
          <p:cNvPicPr>
            <a:picLocks noChangeAspect="1"/>
          </p:cNvPicPr>
          <p:nvPr/>
        </p:nvPicPr>
        <p:blipFill>
          <a:blip r:embed="rId10"/>
          <a:srcRect/>
          <a:stretch/>
        </p:blipFill>
        <p:spPr>
          <a:xfrm>
            <a:off x="720000" y="2859831"/>
            <a:ext cx="3563920" cy="1855983"/>
          </a:xfrm>
          <a:prstGeom prst="rect">
            <a:avLst/>
          </a:prstGeom>
        </p:spPr>
      </p:pic>
      <p:grpSp>
        <p:nvGrpSpPr>
          <p:cNvPr id="9" name="Group 8">
            <a:extLst>
              <a:ext uri="{FF2B5EF4-FFF2-40B4-BE49-F238E27FC236}">
                <a16:creationId xmlns:a16="http://schemas.microsoft.com/office/drawing/2014/main" id="{B55C71B7-0D66-ACED-7389-8337827554E6}"/>
              </a:ext>
            </a:extLst>
          </p:cNvPr>
          <p:cNvGrpSpPr/>
          <p:nvPr/>
        </p:nvGrpSpPr>
        <p:grpSpPr>
          <a:xfrm>
            <a:off x="8407295" y="-28044"/>
            <a:ext cx="871964" cy="553028"/>
            <a:chOff x="8285465" y="79946"/>
            <a:chExt cx="871964" cy="553028"/>
          </a:xfrm>
        </p:grpSpPr>
        <p:sp>
          <p:nvSpPr>
            <p:cNvPr id="10" name="Google Shape;3967;p40">
              <a:extLst>
                <a:ext uri="{FF2B5EF4-FFF2-40B4-BE49-F238E27FC236}">
                  <a16:creationId xmlns:a16="http://schemas.microsoft.com/office/drawing/2014/main" id="{0CDC7154-8F9D-6F64-4036-8CCF9AE4F988}"/>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Strategy</a:t>
              </a: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11" name="Graphic 10">
              <a:extLst>
                <a:ext uri="{FF2B5EF4-FFF2-40B4-BE49-F238E27FC236}">
                  <a16:creationId xmlns:a16="http://schemas.microsoft.com/office/drawing/2014/main" id="{21E00ED8-CDDD-6670-0757-F276A266791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561402" y="79946"/>
              <a:ext cx="348226" cy="348226"/>
            </a:xfrm>
            <a:prstGeom prst="rect">
              <a:avLst/>
            </a:prstGeom>
          </p:spPr>
        </p:pic>
      </p:grpSp>
      <p:sp>
        <p:nvSpPr>
          <p:cNvPr id="18" name="Google Shape;3967;p40">
            <a:extLst>
              <a:ext uri="{FF2B5EF4-FFF2-40B4-BE49-F238E27FC236}">
                <a16:creationId xmlns:a16="http://schemas.microsoft.com/office/drawing/2014/main" id="{C6E33227-AA74-600B-F893-7F25B8ED2391}"/>
              </a:ext>
            </a:extLst>
          </p:cNvPr>
          <p:cNvSpPr txBox="1">
            <a:spLocks/>
          </p:cNvSpPr>
          <p:nvPr/>
        </p:nvSpPr>
        <p:spPr>
          <a:xfrm>
            <a:off x="8272036" y="1767569"/>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endParaRPr lang="nl-BE" sz="9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30" name="Picture 29">
            <a:extLst>
              <a:ext uri="{FF2B5EF4-FFF2-40B4-BE49-F238E27FC236}">
                <a16:creationId xmlns:a16="http://schemas.microsoft.com/office/drawing/2014/main" id="{975218E8-BEB6-7441-4A23-3CE6D152480F}"/>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231365" y="1096460"/>
            <a:ext cx="341214" cy="1225014"/>
          </a:xfrm>
          <a:prstGeom prst="rect">
            <a:avLst/>
          </a:prstGeom>
        </p:spPr>
      </p:pic>
      <p:pic>
        <p:nvPicPr>
          <p:cNvPr id="31" name="Picture 30">
            <a:extLst>
              <a:ext uri="{FF2B5EF4-FFF2-40B4-BE49-F238E27FC236}">
                <a16:creationId xmlns:a16="http://schemas.microsoft.com/office/drawing/2014/main" id="{1471A16C-ED3B-FC9B-7770-2BEBDDEF59EC}"/>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120948" y="3019689"/>
            <a:ext cx="562048" cy="1246842"/>
          </a:xfrm>
          <a:prstGeom prst="rect">
            <a:avLst/>
          </a:prstGeom>
        </p:spPr>
      </p:pic>
    </p:spTree>
    <p:extLst>
      <p:ext uri="{BB962C8B-B14F-4D97-AF65-F5344CB8AC3E}">
        <p14:creationId xmlns:p14="http://schemas.microsoft.com/office/powerpoint/2010/main" val="276748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2"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41345D0-BDB3-3813-DF11-DAAB4C3AB73A}"/>
              </a:ext>
            </a:extLst>
          </p:cNvPr>
          <p:cNvSpPr/>
          <p:nvPr/>
        </p:nvSpPr>
        <p:spPr>
          <a:xfrm>
            <a:off x="7477126" y="4356998"/>
            <a:ext cx="1656968" cy="79522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0DE13F-AF43-E787-784C-1040D6E2ED8B}"/>
              </a:ext>
            </a:extLst>
          </p:cNvPr>
          <p:cNvSpPr>
            <a:spLocks noGrp="1"/>
          </p:cNvSpPr>
          <p:nvPr>
            <p:ph type="title"/>
          </p:nvPr>
        </p:nvSpPr>
        <p:spPr>
          <a:xfrm>
            <a:off x="720000" y="213802"/>
            <a:ext cx="7704000" cy="572700"/>
          </a:xfrm>
        </p:spPr>
        <p:txBody>
          <a:bodyPr/>
          <a:lstStyle/>
          <a:p>
            <a:r>
              <a:rPr lang="en-GB"/>
              <a:t>Lufthansa is more experimental in its </a:t>
            </a:r>
            <a:r>
              <a:rPr lang="en-GB">
                <a:solidFill>
                  <a:schemeClr val="bg1">
                    <a:lumMod val="50000"/>
                  </a:schemeClr>
                </a:solidFill>
              </a:rPr>
              <a:t>post types</a:t>
            </a:r>
          </a:p>
        </p:txBody>
      </p:sp>
      <p:pic>
        <p:nvPicPr>
          <p:cNvPr id="12" name="Picture 11">
            <a:extLst>
              <a:ext uri="{FF2B5EF4-FFF2-40B4-BE49-F238E27FC236}">
                <a16:creationId xmlns:a16="http://schemas.microsoft.com/office/drawing/2014/main" id="{6E692516-4C55-2E7E-FB61-7E963E2A32C5}"/>
              </a:ext>
            </a:extLst>
          </p:cNvPr>
          <p:cNvPicPr>
            <a:picLocks noChangeAspect="1"/>
          </p:cNvPicPr>
          <p:nvPr/>
        </p:nvPicPr>
        <p:blipFill>
          <a:blip r:embed="rId3"/>
          <a:srcRect/>
          <a:stretch/>
        </p:blipFill>
        <p:spPr>
          <a:xfrm>
            <a:off x="692607" y="2735613"/>
            <a:ext cx="3879394" cy="1784193"/>
          </a:xfrm>
          <a:prstGeom prst="rect">
            <a:avLst/>
          </a:prstGeom>
        </p:spPr>
      </p:pic>
      <p:sp>
        <p:nvSpPr>
          <p:cNvPr id="7" name="TextBox 6">
            <a:extLst>
              <a:ext uri="{FF2B5EF4-FFF2-40B4-BE49-F238E27FC236}">
                <a16:creationId xmlns:a16="http://schemas.microsoft.com/office/drawing/2014/main" id="{4CF7B115-6D7C-B039-524E-9A973CC50991}"/>
              </a:ext>
            </a:extLst>
          </p:cNvPr>
          <p:cNvSpPr txBox="1"/>
          <p:nvPr/>
        </p:nvSpPr>
        <p:spPr>
          <a:xfrm>
            <a:off x="4901160" y="923714"/>
            <a:ext cx="3444036" cy="307777"/>
          </a:xfrm>
          <a:prstGeom prst="rect">
            <a:avLst/>
          </a:prstGeom>
          <a:noFill/>
        </p:spPr>
        <p:txBody>
          <a:bodyPr wrap="square" rtlCol="0">
            <a:spAutoFit/>
          </a:bodyPr>
          <a:lstStyle/>
          <a:p>
            <a:pPr algn="ctr"/>
            <a:r>
              <a:rPr lang="en-GB" b="1">
                <a:solidFill>
                  <a:srgbClr val="0A1D3D"/>
                </a:solidFill>
                <a:latin typeface="Tahoma" panose="020B0604030504040204" pitchFamily="34" charset="0"/>
                <a:ea typeface="Tahoma" panose="020B0604030504040204" pitchFamily="34" charset="0"/>
                <a:cs typeface="Tahoma" panose="020B0604030504040204" pitchFamily="34" charset="0"/>
              </a:rPr>
              <a:t>Other research on the topic</a:t>
            </a:r>
            <a:r>
              <a:rPr lang="en-GB" b="1" baseline="30000">
                <a:solidFill>
                  <a:srgbClr val="0A1D3D"/>
                </a:solidFill>
                <a:latin typeface="Tahoma" panose="020B0604030504040204" pitchFamily="34" charset="0"/>
                <a:ea typeface="Tahoma" panose="020B0604030504040204" pitchFamily="34" charset="0"/>
                <a:cs typeface="Tahoma" panose="020B0604030504040204" pitchFamily="34" charset="0"/>
              </a:rPr>
              <a:t>1</a:t>
            </a:r>
            <a:endParaRPr lang="en-GB" b="1">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grpSp>
        <p:nvGrpSpPr>
          <p:cNvPr id="3" name="Group 2">
            <a:extLst>
              <a:ext uri="{FF2B5EF4-FFF2-40B4-BE49-F238E27FC236}">
                <a16:creationId xmlns:a16="http://schemas.microsoft.com/office/drawing/2014/main" id="{CA35BC32-41E8-FD85-479A-54ABDE586BC7}"/>
              </a:ext>
            </a:extLst>
          </p:cNvPr>
          <p:cNvGrpSpPr/>
          <p:nvPr/>
        </p:nvGrpSpPr>
        <p:grpSpPr>
          <a:xfrm>
            <a:off x="4684788" y="1174102"/>
            <a:ext cx="3876780" cy="1083185"/>
            <a:chOff x="4684788" y="1174102"/>
            <a:chExt cx="3876780" cy="1083185"/>
          </a:xfrm>
        </p:grpSpPr>
        <p:pic>
          <p:nvPicPr>
            <p:cNvPr id="6" name="Picture 5">
              <a:extLst>
                <a:ext uri="{FF2B5EF4-FFF2-40B4-BE49-F238E27FC236}">
                  <a16:creationId xmlns:a16="http://schemas.microsoft.com/office/drawing/2014/main" id="{F597EEC0-4C0A-E510-5EBA-569EC4FB4088}"/>
                </a:ext>
              </a:extLst>
            </p:cNvPr>
            <p:cNvPicPr>
              <a:picLocks noChangeAspect="1"/>
            </p:cNvPicPr>
            <p:nvPr/>
          </p:nvPicPr>
          <p:blipFill rotWithShape="1">
            <a:blip r:embed="rId4"/>
            <a:srcRect r="35724" b="72589"/>
            <a:stretch/>
          </p:blipFill>
          <p:spPr>
            <a:xfrm>
              <a:off x="4684788" y="1174102"/>
              <a:ext cx="3876780" cy="1083185"/>
            </a:xfrm>
            <a:prstGeom prst="rect">
              <a:avLst/>
            </a:prstGeom>
          </p:spPr>
        </p:pic>
        <p:sp>
          <p:nvSpPr>
            <p:cNvPr id="8" name="Rectangle 7">
              <a:extLst>
                <a:ext uri="{FF2B5EF4-FFF2-40B4-BE49-F238E27FC236}">
                  <a16:creationId xmlns:a16="http://schemas.microsoft.com/office/drawing/2014/main" id="{5B134B6D-4685-3174-11AC-EBB16BD444B0}"/>
                </a:ext>
              </a:extLst>
            </p:cNvPr>
            <p:cNvSpPr/>
            <p:nvPr/>
          </p:nvSpPr>
          <p:spPr>
            <a:xfrm>
              <a:off x="6918960" y="2110740"/>
              <a:ext cx="541020" cy="146547"/>
            </a:xfrm>
            <a:prstGeom prst="rect">
              <a:avLst/>
            </a:prstGeom>
            <a:solidFill>
              <a:srgbClr val="FFC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a:extLst>
              <a:ext uri="{FF2B5EF4-FFF2-40B4-BE49-F238E27FC236}">
                <a16:creationId xmlns:a16="http://schemas.microsoft.com/office/drawing/2014/main" id="{75963863-EA01-F8C3-A248-741989FC897B}"/>
              </a:ext>
            </a:extLst>
          </p:cNvPr>
          <p:cNvSpPr txBox="1"/>
          <p:nvPr/>
        </p:nvSpPr>
        <p:spPr>
          <a:xfrm>
            <a:off x="0" y="4832672"/>
            <a:ext cx="7703999" cy="461665"/>
          </a:xfrm>
          <a:prstGeom prst="rect">
            <a:avLst/>
          </a:prstGeom>
          <a:noFill/>
        </p:spPr>
        <p:txBody>
          <a:bodyPr wrap="square" rtlCol="0">
            <a:spAutoFit/>
          </a:bodyPr>
          <a:lstStyle/>
          <a:p>
            <a:r>
              <a:rPr lang="en-GB" sz="800" baseline="30000">
                <a:solidFill>
                  <a:srgbClr val="0A1D3D"/>
                </a:solidFill>
                <a:latin typeface="Tahoma" panose="020B0604030504040204" pitchFamily="34" charset="0"/>
                <a:ea typeface="Tahoma" panose="020B0604030504040204" pitchFamily="34" charset="0"/>
                <a:cs typeface="Tahoma" panose="020B0604030504040204" pitchFamily="34" charset="0"/>
              </a:rPr>
              <a:t>1</a:t>
            </a:r>
            <a:r>
              <a:rPr lang="en-GB" sz="800">
                <a:solidFill>
                  <a:srgbClr val="0A1D3D"/>
                </a:solidFill>
                <a:latin typeface="Tahoma" panose="020B0604030504040204" pitchFamily="34" charset="0"/>
                <a:ea typeface="Tahoma" panose="020B0604030504040204" pitchFamily="34" charset="0"/>
                <a:cs typeface="Tahoma" panose="020B0604030504040204" pitchFamily="34" charset="0"/>
              </a:rPr>
              <a:t>Risqo , W. M. (n.d.). Factors driving social media engagement on Instagram Https://</a:t>
            </a:r>
            <a:r>
              <a:rPr lang="en-GB" sz="800" err="1">
                <a:solidFill>
                  <a:srgbClr val="0A1D3D"/>
                </a:solidFill>
                <a:latin typeface="Tahoma" panose="020B0604030504040204" pitchFamily="34" charset="0"/>
                <a:ea typeface="Tahoma" panose="020B0604030504040204" pitchFamily="34" charset="0"/>
                <a:cs typeface="Tahoma" panose="020B0604030504040204" pitchFamily="34" charset="0"/>
              </a:rPr>
              <a:t>www.tandfonline.com</a:t>
            </a:r>
            <a:r>
              <a:rPr lang="en-GB" sz="800">
                <a:solidFill>
                  <a:srgbClr val="0A1D3D"/>
                </a:solidFill>
                <a:latin typeface="Tahoma" panose="020B0604030504040204" pitchFamily="34" charset="0"/>
                <a:ea typeface="Tahoma" panose="020B0604030504040204" pitchFamily="34" charset="0"/>
                <a:cs typeface="Tahoma" panose="020B0604030504040204" pitchFamily="34" charset="0"/>
              </a:rPr>
              <a:t>/</a:t>
            </a:r>
            <a:r>
              <a:rPr lang="en-GB" sz="800" err="1">
                <a:solidFill>
                  <a:srgbClr val="0A1D3D"/>
                </a:solidFill>
                <a:latin typeface="Tahoma" panose="020B0604030504040204" pitchFamily="34" charset="0"/>
                <a:ea typeface="Tahoma" panose="020B0604030504040204" pitchFamily="34" charset="0"/>
                <a:cs typeface="Tahoma" panose="020B0604030504040204" pitchFamily="34" charset="0"/>
              </a:rPr>
              <a:t>doi</a:t>
            </a:r>
            <a:r>
              <a:rPr lang="en-GB" sz="800">
                <a:solidFill>
                  <a:srgbClr val="0A1D3D"/>
                </a:solidFill>
                <a:latin typeface="Tahoma" panose="020B0604030504040204" pitchFamily="34" charset="0"/>
                <a:ea typeface="Tahoma" panose="020B0604030504040204" pitchFamily="34" charset="0"/>
                <a:cs typeface="Tahoma" panose="020B0604030504040204" pitchFamily="34" charset="0"/>
              </a:rPr>
              <a:t>/full/10.1080/08911762.2021.1956665</a:t>
            </a:r>
          </a:p>
          <a:p>
            <a:r>
              <a:rPr lang="en-GB" sz="800" baseline="30000">
                <a:solidFill>
                  <a:srgbClr val="0A1D3D"/>
                </a:solidFill>
                <a:latin typeface="Tahoma" panose="020B0604030504040204" pitchFamily="34" charset="0"/>
                <a:ea typeface="Tahoma" panose="020B0604030504040204" pitchFamily="34" charset="0"/>
                <a:cs typeface="Tahoma" panose="020B0604030504040204" pitchFamily="34" charset="0"/>
              </a:rPr>
              <a:t>2</a:t>
            </a:r>
            <a:r>
              <a:rPr lang="en-GB" sz="800">
                <a:solidFill>
                  <a:srgbClr val="0A1D3D"/>
                </a:solidFill>
                <a:latin typeface="Tahoma" panose="020B0604030504040204" pitchFamily="34" charset="0"/>
                <a:ea typeface="Tahoma" panose="020B0604030504040204" pitchFamily="34" charset="0"/>
                <a:cs typeface="Tahoma" panose="020B0604030504040204" pitchFamily="34" charset="0"/>
              </a:rPr>
              <a:t>Socialinsider. (n.d.). Instagram Carousel Study - </a:t>
            </a:r>
            <a:r>
              <a:rPr lang="en-GB" sz="800" err="1">
                <a:solidFill>
                  <a:srgbClr val="0A1D3D"/>
                </a:solidFill>
                <a:latin typeface="Tahoma" panose="020B0604030504040204" pitchFamily="34" charset="0"/>
                <a:ea typeface="Tahoma" panose="020B0604030504040204" pitchFamily="34" charset="0"/>
                <a:cs typeface="Tahoma" panose="020B0604030504040204" pitchFamily="34" charset="0"/>
              </a:rPr>
              <a:t>Socialinsider</a:t>
            </a:r>
            <a:r>
              <a:rPr lang="en-GB" sz="800">
                <a:solidFill>
                  <a:srgbClr val="0A1D3D"/>
                </a:solidFill>
                <a:latin typeface="Tahoma" panose="020B0604030504040204" pitchFamily="34" charset="0"/>
                <a:ea typeface="Tahoma" panose="020B0604030504040204" pitchFamily="34" charset="0"/>
                <a:cs typeface="Tahoma" panose="020B0604030504040204" pitchFamily="34" charset="0"/>
              </a:rPr>
              <a:t>. https://</a:t>
            </a:r>
            <a:r>
              <a:rPr lang="en-GB" sz="800" err="1">
                <a:solidFill>
                  <a:srgbClr val="0A1D3D"/>
                </a:solidFill>
                <a:latin typeface="Tahoma" panose="020B0604030504040204" pitchFamily="34" charset="0"/>
                <a:ea typeface="Tahoma" panose="020B0604030504040204" pitchFamily="34" charset="0"/>
                <a:cs typeface="Tahoma" panose="020B0604030504040204" pitchFamily="34" charset="0"/>
              </a:rPr>
              <a:t>www.socialinsider.io</a:t>
            </a:r>
            <a:r>
              <a:rPr lang="en-GB" sz="800">
                <a:solidFill>
                  <a:srgbClr val="0A1D3D"/>
                </a:solidFill>
                <a:latin typeface="Tahoma" panose="020B0604030504040204" pitchFamily="34" charset="0"/>
                <a:ea typeface="Tahoma" panose="020B0604030504040204" pitchFamily="34" charset="0"/>
                <a:cs typeface="Tahoma" panose="020B0604030504040204" pitchFamily="34" charset="0"/>
              </a:rPr>
              <a:t>/data-geeks/Instagram-Carousel-</a:t>
            </a:r>
            <a:r>
              <a:rPr lang="en-GB" sz="800" err="1">
                <a:solidFill>
                  <a:srgbClr val="0A1D3D"/>
                </a:solidFill>
                <a:latin typeface="Tahoma" panose="020B0604030504040204" pitchFamily="34" charset="0"/>
                <a:ea typeface="Tahoma" panose="020B0604030504040204" pitchFamily="34" charset="0"/>
                <a:cs typeface="Tahoma" panose="020B0604030504040204" pitchFamily="34" charset="0"/>
              </a:rPr>
              <a:t>Study.pdf</a:t>
            </a:r>
            <a:r>
              <a:rPr lang="en-GB" sz="800">
                <a:solidFill>
                  <a:srgbClr val="0A1D3D"/>
                </a:solidFill>
                <a:latin typeface="Tahoma" panose="020B0604030504040204" pitchFamily="34" charset="0"/>
                <a:ea typeface="Tahoma" panose="020B0604030504040204" pitchFamily="34" charset="0"/>
                <a:cs typeface="Tahoma" panose="020B0604030504040204" pitchFamily="34" charset="0"/>
              </a:rPr>
              <a:t> </a:t>
            </a:r>
          </a:p>
          <a:p>
            <a:endParaRPr lang="en-GB" sz="800">
              <a:solidFill>
                <a:srgbClr val="0A1D3D"/>
              </a:solidFill>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EEF5798C-208B-C4DA-A7A1-1E0553B135C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rcRect/>
          <a:stretch/>
        </p:blipFill>
        <p:spPr>
          <a:xfrm>
            <a:off x="4884956" y="2548226"/>
            <a:ext cx="3799984" cy="2046498"/>
          </a:xfrm>
          <a:prstGeom prst="rect">
            <a:avLst/>
          </a:prstGeom>
        </p:spPr>
      </p:pic>
      <p:grpSp>
        <p:nvGrpSpPr>
          <p:cNvPr id="5" name="Group 4">
            <a:extLst>
              <a:ext uri="{FF2B5EF4-FFF2-40B4-BE49-F238E27FC236}">
                <a16:creationId xmlns:a16="http://schemas.microsoft.com/office/drawing/2014/main" id="{9C1B6110-0EF7-CAA4-F386-8FF70FC3B0DE}"/>
              </a:ext>
            </a:extLst>
          </p:cNvPr>
          <p:cNvGrpSpPr/>
          <p:nvPr/>
        </p:nvGrpSpPr>
        <p:grpSpPr>
          <a:xfrm>
            <a:off x="8407295" y="-28044"/>
            <a:ext cx="871964" cy="553028"/>
            <a:chOff x="8285465" y="79946"/>
            <a:chExt cx="871964" cy="553028"/>
          </a:xfrm>
        </p:grpSpPr>
        <p:sp>
          <p:nvSpPr>
            <p:cNvPr id="18" name="Google Shape;3967;p40">
              <a:extLst>
                <a:ext uri="{FF2B5EF4-FFF2-40B4-BE49-F238E27FC236}">
                  <a16:creationId xmlns:a16="http://schemas.microsoft.com/office/drawing/2014/main" id="{6F86AD20-A412-2650-C670-6B3A1D98FFDC}"/>
                </a:ext>
              </a:extLst>
            </p:cNvPr>
            <p:cNvSpPr txBox="1">
              <a:spLocks/>
            </p:cNvSpPr>
            <p:nvPr/>
          </p:nvSpPr>
          <p:spPr>
            <a:xfrm>
              <a:off x="8285465" y="321792"/>
              <a:ext cx="871964" cy="311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ebas Neue"/>
                <a:buNone/>
                <a:defRPr sz="3500" b="0" i="0" u="none" strike="noStrike" cap="none">
                  <a:solidFill>
                    <a:srgbClr val="242F58"/>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Strategy</a:t>
              </a:r>
              <a:r>
                <a:rPr lang="nl-BE" sz="700" b="1">
                  <a:solidFill>
                    <a:srgbClr val="0F1A42"/>
                  </a:solidFill>
                  <a:latin typeface="Tahoma" panose="020B0604030504040204" pitchFamily="34" charset="0"/>
                  <a:ea typeface="Tahoma" panose="020B0604030504040204" pitchFamily="34" charset="0"/>
                  <a:cs typeface="Tahoma" panose="020B0604030504040204" pitchFamily="34" charset="0"/>
                </a:rPr>
                <a:t> </a:t>
              </a:r>
            </a:p>
            <a:p>
              <a:pPr algn="ctr"/>
              <a:r>
                <a:rPr lang="nl-BE" sz="700" b="1" err="1">
                  <a:solidFill>
                    <a:srgbClr val="0F1A42"/>
                  </a:solidFill>
                  <a:latin typeface="Tahoma" panose="020B0604030504040204" pitchFamily="34" charset="0"/>
                  <a:ea typeface="Tahoma" panose="020B0604030504040204" pitchFamily="34" charset="0"/>
                  <a:cs typeface="Tahoma" panose="020B0604030504040204" pitchFamily="34" charset="0"/>
                </a:rPr>
                <a:t>Comparison</a:t>
              </a:r>
              <a:endParaRPr lang="nl-BE" sz="700" b="1">
                <a:solidFill>
                  <a:srgbClr val="0F1A42"/>
                </a:solidFill>
                <a:latin typeface="Tahoma" panose="020B0604030504040204" pitchFamily="34" charset="0"/>
                <a:ea typeface="Tahoma" panose="020B0604030504040204" pitchFamily="34" charset="0"/>
                <a:cs typeface="Tahoma" panose="020B0604030504040204" pitchFamily="34" charset="0"/>
              </a:endParaRPr>
            </a:p>
          </p:txBody>
        </p:sp>
        <p:pic>
          <p:nvPicPr>
            <p:cNvPr id="19" name="Graphic 18">
              <a:extLst>
                <a:ext uri="{FF2B5EF4-FFF2-40B4-BE49-F238E27FC236}">
                  <a16:creationId xmlns:a16="http://schemas.microsoft.com/office/drawing/2014/main" id="{6B0EDBDE-83AA-4E6B-6466-F6B0BD1975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561402" y="79946"/>
              <a:ext cx="348226" cy="348226"/>
            </a:xfrm>
            <a:prstGeom prst="rect">
              <a:avLst/>
            </a:prstGeom>
          </p:spPr>
        </p:pic>
      </p:grpSp>
      <p:sp>
        <p:nvSpPr>
          <p:cNvPr id="20" name="TextBox 19">
            <a:extLst>
              <a:ext uri="{FF2B5EF4-FFF2-40B4-BE49-F238E27FC236}">
                <a16:creationId xmlns:a16="http://schemas.microsoft.com/office/drawing/2014/main" id="{CC427AE5-524F-CEC4-B992-8E6B7BF6B1DC}"/>
              </a:ext>
            </a:extLst>
          </p:cNvPr>
          <p:cNvSpPr txBox="1"/>
          <p:nvPr/>
        </p:nvSpPr>
        <p:spPr>
          <a:xfrm>
            <a:off x="8153768" y="2548226"/>
            <a:ext cx="540464" cy="235962"/>
          </a:xfrm>
          <a:prstGeom prst="rect">
            <a:avLst/>
          </a:prstGeom>
          <a:noFill/>
        </p:spPr>
        <p:txBody>
          <a:bodyPr wrap="square" rtlCol="0">
            <a:spAutoFit/>
          </a:bodyPr>
          <a:lstStyle/>
          <a:p>
            <a:pPr algn="ctr"/>
            <a:r>
              <a:rPr lang="en-GB" b="1" baseline="30000">
                <a:solidFill>
                  <a:srgbClr val="0A1D3D"/>
                </a:solidFill>
                <a:latin typeface="Tahoma" panose="020B0604030504040204" pitchFamily="34" charset="0"/>
                <a:ea typeface="Tahoma" panose="020B0604030504040204" pitchFamily="34" charset="0"/>
                <a:cs typeface="Tahoma" panose="020B0604030504040204" pitchFamily="34" charset="0"/>
              </a:rPr>
              <a:t>2</a:t>
            </a:r>
          </a:p>
        </p:txBody>
      </p:sp>
      <p:pic>
        <p:nvPicPr>
          <p:cNvPr id="21" name="Picture 20">
            <a:extLst>
              <a:ext uri="{FF2B5EF4-FFF2-40B4-BE49-F238E27FC236}">
                <a16:creationId xmlns:a16="http://schemas.microsoft.com/office/drawing/2014/main" id="{B8657112-AA13-870C-9026-8FCC9CE9546B}"/>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3695738" y="2726378"/>
            <a:ext cx="857370" cy="771633"/>
          </a:xfrm>
          <a:prstGeom prst="rect">
            <a:avLst/>
          </a:prstGeom>
        </p:spPr>
      </p:pic>
      <p:pic>
        <p:nvPicPr>
          <p:cNvPr id="4" name="Picture 3">
            <a:extLst>
              <a:ext uri="{FF2B5EF4-FFF2-40B4-BE49-F238E27FC236}">
                <a16:creationId xmlns:a16="http://schemas.microsoft.com/office/drawing/2014/main" id="{78BEA1B2-9E15-23F1-AA18-CAB69B867C90}"/>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231365" y="1096460"/>
            <a:ext cx="341214" cy="1225014"/>
          </a:xfrm>
          <a:prstGeom prst="rect">
            <a:avLst/>
          </a:prstGeom>
        </p:spPr>
      </p:pic>
      <p:pic>
        <p:nvPicPr>
          <p:cNvPr id="9" name="Picture 8">
            <a:extLst>
              <a:ext uri="{FF2B5EF4-FFF2-40B4-BE49-F238E27FC236}">
                <a16:creationId xmlns:a16="http://schemas.microsoft.com/office/drawing/2014/main" id="{3346DFCC-76BD-0C3B-4DE9-F9E7DCB7A2A0}"/>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120948" y="3019689"/>
            <a:ext cx="562048" cy="1246842"/>
          </a:xfrm>
          <a:prstGeom prst="rect">
            <a:avLst/>
          </a:prstGeom>
        </p:spPr>
      </p:pic>
      <p:grpSp>
        <p:nvGrpSpPr>
          <p:cNvPr id="24" name="Group 23">
            <a:extLst>
              <a:ext uri="{FF2B5EF4-FFF2-40B4-BE49-F238E27FC236}">
                <a16:creationId xmlns:a16="http://schemas.microsoft.com/office/drawing/2014/main" id="{34AFE63B-FA90-5774-697A-F22ACE081CF1}"/>
              </a:ext>
            </a:extLst>
          </p:cNvPr>
          <p:cNvGrpSpPr/>
          <p:nvPr/>
        </p:nvGrpSpPr>
        <p:grpSpPr>
          <a:xfrm>
            <a:off x="692607" y="892716"/>
            <a:ext cx="3879394" cy="1833662"/>
            <a:chOff x="692607" y="892716"/>
            <a:chExt cx="3879394" cy="1833662"/>
          </a:xfrm>
        </p:grpSpPr>
        <p:pic>
          <p:nvPicPr>
            <p:cNvPr id="10" name="Picture 9">
              <a:extLst>
                <a:ext uri="{FF2B5EF4-FFF2-40B4-BE49-F238E27FC236}">
                  <a16:creationId xmlns:a16="http://schemas.microsoft.com/office/drawing/2014/main" id="{04EA7DC3-B724-8498-BBDF-4B3F5A6A6558}"/>
                </a:ext>
              </a:extLst>
            </p:cNvPr>
            <p:cNvPicPr>
              <a:picLocks noChangeAspect="1"/>
            </p:cNvPicPr>
            <p:nvPr/>
          </p:nvPicPr>
          <p:blipFill>
            <a:blip r:embed="rId15"/>
            <a:srcRect/>
            <a:stretch/>
          </p:blipFill>
          <p:spPr>
            <a:xfrm>
              <a:off x="692607" y="923714"/>
              <a:ext cx="3879394" cy="1802664"/>
            </a:xfrm>
            <a:prstGeom prst="rect">
              <a:avLst/>
            </a:prstGeom>
          </p:spPr>
        </p:pic>
        <p:pic>
          <p:nvPicPr>
            <p:cNvPr id="23" name="Picture 22">
              <a:extLst>
                <a:ext uri="{FF2B5EF4-FFF2-40B4-BE49-F238E27FC236}">
                  <a16:creationId xmlns:a16="http://schemas.microsoft.com/office/drawing/2014/main" id="{24E5DCAF-F311-F02B-778D-435E23C1BB11}"/>
                </a:ext>
              </a:extLst>
            </p:cNvPr>
            <p:cNvPicPr>
              <a:picLocks noChangeAspect="1"/>
            </p:cNvPicPr>
            <p:nvPr/>
          </p:nvPicPr>
          <p:blipFill>
            <a:blip r:embed="rId16"/>
            <a:stretch>
              <a:fillRect/>
            </a:stretch>
          </p:blipFill>
          <p:spPr>
            <a:xfrm>
              <a:off x="3772655" y="892716"/>
              <a:ext cx="799345" cy="653582"/>
            </a:xfrm>
            <a:prstGeom prst="rect">
              <a:avLst/>
            </a:prstGeom>
          </p:spPr>
        </p:pic>
      </p:grpSp>
      <p:pic>
        <p:nvPicPr>
          <p:cNvPr id="26" name="Picture 25">
            <a:extLst>
              <a:ext uri="{FF2B5EF4-FFF2-40B4-BE49-F238E27FC236}">
                <a16:creationId xmlns:a16="http://schemas.microsoft.com/office/drawing/2014/main" id="{86AE3838-B331-6B35-935C-7EC4E616B3F3}"/>
              </a:ext>
            </a:extLst>
          </p:cNvPr>
          <p:cNvPicPr>
            <a:picLocks noChangeAspect="1"/>
          </p:cNvPicPr>
          <p:nvPr/>
        </p:nvPicPr>
        <p:blipFill>
          <a:blip r:embed="rId17"/>
          <a:stretch>
            <a:fillRect/>
          </a:stretch>
        </p:blipFill>
        <p:spPr>
          <a:xfrm>
            <a:off x="3790047" y="2726379"/>
            <a:ext cx="739611" cy="622584"/>
          </a:xfrm>
          <a:prstGeom prst="rect">
            <a:avLst/>
          </a:prstGeom>
        </p:spPr>
      </p:pic>
    </p:spTree>
    <p:extLst>
      <p:ext uri="{BB962C8B-B14F-4D97-AF65-F5344CB8AC3E}">
        <p14:creationId xmlns:p14="http://schemas.microsoft.com/office/powerpoint/2010/main" val="296588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heme/theme1.xml><?xml version="1.0" encoding="utf-8"?>
<a:theme xmlns:a="http://schemas.openxmlformats.org/drawingml/2006/main" name="Flying Airplane Theme by Slidesgo">
  <a:themeElements>
    <a:clrScheme name="Custom 13">
      <a:dk1>
        <a:srgbClr val="0A1D3D"/>
      </a:dk1>
      <a:lt1>
        <a:srgbClr val="C8EAFF"/>
      </a:lt1>
      <a:dk2>
        <a:srgbClr val="3992C8"/>
      </a:dk2>
      <a:lt2>
        <a:srgbClr val="326663"/>
      </a:lt2>
      <a:accent1>
        <a:srgbClr val="5C8988"/>
      </a:accent1>
      <a:accent2>
        <a:srgbClr val="A5A284"/>
      </a:accent2>
      <a:accent3>
        <a:srgbClr val="DDE8E8"/>
      </a:accent3>
      <a:accent4>
        <a:srgbClr val="F5E6E4"/>
      </a:accent4>
      <a:accent5>
        <a:srgbClr val="FFFFFF"/>
      </a:accent5>
      <a:accent6>
        <a:srgbClr val="242F58"/>
      </a:accent6>
      <a:hlink>
        <a:srgbClr val="1339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TotalTime>
  <Words>3326</Words>
  <Application>Microsoft Office PowerPoint</Application>
  <PresentationFormat>On-screen Show (16:9)</PresentationFormat>
  <Paragraphs>579</Paragraphs>
  <Slides>47</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Söhne</vt:lpstr>
      <vt:lpstr>Lexend Deca</vt:lpstr>
      <vt:lpstr>Lexend Deca Light</vt:lpstr>
      <vt:lpstr>Arial</vt:lpstr>
      <vt:lpstr>Calibri</vt:lpstr>
      <vt:lpstr>Tahoma</vt:lpstr>
      <vt:lpstr>Bebas Neue</vt:lpstr>
      <vt:lpstr>Cambria Math</vt:lpstr>
      <vt:lpstr>Nunito Light</vt:lpstr>
      <vt:lpstr>Flying Airplane Theme by Slidesgo</vt:lpstr>
      <vt:lpstr>The Sky's the Limit elevating Lufthansa's Instagram Marketing  through data-driven insights</vt:lpstr>
      <vt:lpstr>Lufthansa vs SINGAPOREAIR: A general comparison</vt:lpstr>
      <vt:lpstr>A qualitative comparison</vt:lpstr>
      <vt:lpstr>Both COMPANIES share a Similar growth story</vt:lpstr>
      <vt:lpstr>Instagram post activity: a declining trend</vt:lpstr>
      <vt:lpstr>What about engagement?</vt:lpstr>
      <vt:lpstr>Comparing BOTH AIRLINEs’  INSTAGRAM STRATEGY</vt:lpstr>
      <vt:lpstr>DO WE OBSERVE DIFFERENCES IN post timing?</vt:lpstr>
      <vt:lpstr>Lufthansa is more experimental in its post types</vt:lpstr>
      <vt:lpstr>Caption structure and hashtags</vt:lpstr>
      <vt:lpstr>What are both brands talking about?</vt:lpstr>
      <vt:lpstr>This difference in focus also translates INTO the visuals</vt:lpstr>
      <vt:lpstr>Lufthansa EXPERIMENTS MORE IN ITS ASPECT RATIO’s1</vt:lpstr>
      <vt:lpstr>PowerPoint Presentation</vt:lpstr>
      <vt:lpstr>Identifying The drivers of instagram engagement</vt:lpstr>
      <vt:lpstr>Potential drivers</vt:lpstr>
      <vt:lpstr>Potential drivers</vt:lpstr>
      <vt:lpstr>Potential drivers</vt:lpstr>
      <vt:lpstr>Potential drivers</vt:lpstr>
      <vt:lpstr>Potential drivers</vt:lpstr>
      <vt:lpstr>Potential drivers</vt:lpstr>
      <vt:lpstr>Potential drivers</vt:lpstr>
      <vt:lpstr>drivers</vt:lpstr>
      <vt:lpstr>Our recommendations</vt:lpstr>
      <vt:lpstr>FURTHER STEPS </vt:lpstr>
      <vt:lpstr>03</vt:lpstr>
      <vt:lpstr>NUMBER OF FOLLOWERS</vt:lpstr>
      <vt:lpstr>Feature: Has_Brand_logo</vt:lpstr>
      <vt:lpstr>FEATURES: HAS_AIRPLANE (part1)</vt:lpstr>
      <vt:lpstr>FEATURES: HAS_AIRPLANE (Part 2)</vt:lpstr>
      <vt:lpstr>FEATURES: nr_faces1</vt:lpstr>
      <vt:lpstr>FEATURES: contains_city</vt:lpstr>
      <vt:lpstr>Feature selection</vt:lpstr>
      <vt:lpstr>DATA CUT-OFF</vt:lpstr>
      <vt:lpstr>Pipeline setup</vt:lpstr>
      <vt:lpstr>HYPErparameter tuning</vt:lpstr>
      <vt:lpstr>MODEL COMPARISON</vt:lpstr>
      <vt:lpstr>SHAP — AutoGluon</vt:lpstr>
      <vt:lpstr>FURTHER CONSIDERATIONS / improvements</vt:lpstr>
      <vt:lpstr>THANK you for your attention</vt:lpstr>
      <vt:lpstr>SUPPORTING SLIDES</vt:lpstr>
      <vt:lpstr>Feature importance Lufthansa usa</vt:lpstr>
      <vt:lpstr>Feature importance Lufthansa usa (continued)</vt:lpstr>
      <vt:lpstr>Feature importance Singapore air</vt:lpstr>
      <vt:lpstr>Feature importance Singapore air (continued)</vt:lpstr>
      <vt:lpstr>Shapley Singapore air</vt:lpstr>
      <vt:lpstr>Engagement valence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Sky's the Limit elevating Lufthansa's Instagram Marketing  through data-driven insights</dc:title>
  <dc:creator>Matteo Ballegeer</dc:creator>
  <cp:lastModifiedBy>Matteo Ballegeer</cp:lastModifiedBy>
  <cp:revision>2</cp:revision>
  <dcterms:modified xsi:type="dcterms:W3CDTF">2023-12-20T09:58:34Z</dcterms:modified>
</cp:coreProperties>
</file>